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8" r:id="rId3"/>
    <p:sldId id="262" r:id="rId4"/>
    <p:sldId id="263" r:id="rId5"/>
    <p:sldId id="265" r:id="rId6"/>
    <p:sldId id="264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60" r:id="rId1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ED04C594-2286-4FE0-B032-19F4B3978485}">
          <p14:sldIdLst>
            <p14:sldId id="261"/>
          </p14:sldIdLst>
        </p14:section>
        <p14:section name="Frage1" id="{108C8D05-1A8E-4A90-9049-05677222C8C1}">
          <p14:sldIdLst>
            <p14:sldId id="258"/>
            <p14:sldId id="262"/>
            <p14:sldId id="263"/>
            <p14:sldId id="265"/>
          </p14:sldIdLst>
        </p14:section>
        <p14:section name="Frage3" id="{B2DD1D95-B4F3-4ED1-8E59-5C28FA9FE1F9}">
          <p14:sldIdLst>
            <p14:sldId id="264"/>
            <p14:sldId id="266"/>
            <p14:sldId id="267"/>
            <p14:sldId id="268"/>
          </p14:sldIdLst>
        </p14:section>
        <p14:section name="Frage 5" id="{51D02FA1-DA5A-469B-8072-EF09BFC8A575}">
          <p14:sldIdLst>
            <p14:sldId id="269"/>
            <p14:sldId id="270"/>
            <p14:sldId id="271"/>
            <p14:sldId id="272"/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icia Kühn" initials="AK" lastIdx="1" clrIdx="0">
    <p:extLst>
      <p:ext uri="{19B8F6BF-5375-455C-9EA6-DF929625EA0E}">
        <p15:presenceInfo xmlns:p15="http://schemas.microsoft.com/office/powerpoint/2012/main" userId="b77bd128977401d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0067B4"/>
    <a:srgbClr val="9FD6FF"/>
    <a:srgbClr val="0B048E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6A3C10-8DFF-4D32-AB3F-1D0DA798AB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EAB6599-46AA-4373-8864-0316B72200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A693EBA-6459-44C9-89FD-827E5574E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3F14D-F9FD-43A0-945A-2715EDEC2130}" type="datetimeFigureOut">
              <a:rPr lang="de-DE" smtClean="0"/>
              <a:t>25.08.2024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6C910F0-BC27-4AE8-A69D-D20936FAC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24C51BC-E977-42E6-BBB0-4AC7948C0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702FC-3F4C-43AB-B105-E1FC065B082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8319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62195C-EB49-4D1C-9DB2-7E17C8E5B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0C31EBE-F56E-4556-9C27-4598F51AF1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477AF8A-7756-4D1C-BA78-87D7AAF71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3F14D-F9FD-43A0-945A-2715EDEC2130}" type="datetimeFigureOut">
              <a:rPr lang="de-DE" smtClean="0"/>
              <a:t>25.08.2024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1B12040-2DFB-4746-837B-36204B523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160834C-D235-4978-8114-85A6FDB7D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702FC-3F4C-43AB-B105-E1FC065B082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5523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021199-C314-4497-A00F-4C8432F5B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4D9249C-8716-48A2-B3BE-3D4C1B9050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A78A511-8001-43DB-A114-169CDA596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3F14D-F9FD-43A0-945A-2715EDEC2130}" type="datetimeFigureOut">
              <a:rPr lang="de-DE" smtClean="0"/>
              <a:t>25.08.2024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F0C8331-1EA3-45CD-AEEA-9A582608A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1B3F24E-AD27-4735-A88C-449B4D427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702FC-3F4C-43AB-B105-E1FC065B082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5045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759AAD-1143-477B-A645-BFD521246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7772B27-0646-48B4-A128-D18430FF3D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DD8E3E8-BC5D-4C37-940D-561C6F3D5D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0454AB6-E7AD-4998-8BAE-A8A00F7AD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3F14D-F9FD-43A0-945A-2715EDEC2130}" type="datetimeFigureOut">
              <a:rPr lang="de-DE" smtClean="0"/>
              <a:t>25.08.2024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9FFFFCD-B823-4927-91F4-F715D22A4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BD463E1-7BE8-43B0-8A96-8543C562F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702FC-3F4C-43AB-B105-E1FC065B082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9269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D29E73-FE4E-4B98-B411-A9F42E584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BAF9C21-D8EE-453D-B8E8-6B84BCD63B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69B9029-6E80-44C7-B86A-9763165C93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832E5F6-CE19-41DA-938F-58200439F1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628C1CC-4835-4605-AD83-1F688EAC5F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C3428329-D956-471D-8E33-73E387364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3F14D-F9FD-43A0-945A-2715EDEC2130}" type="datetimeFigureOut">
              <a:rPr lang="de-DE" smtClean="0"/>
              <a:t>25.08.2024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DB38D2B6-885B-43A1-B1B2-4ACABAF4F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16A5ECC-F967-4930-82C5-2D21C91BE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702FC-3F4C-43AB-B105-E1FC065B082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3780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9BCFE3-5B31-4460-81B6-6DA24A592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FA25295-64D7-402B-9228-BF55464AC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3F14D-F9FD-43A0-945A-2715EDEC2130}" type="datetimeFigureOut">
              <a:rPr lang="de-DE" smtClean="0"/>
              <a:t>25.08.2024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6D63D94-80FB-4569-A1FA-A12F1EFE5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F369021-DEBC-428B-89FA-468EA709D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702FC-3F4C-43AB-B105-E1FC065B082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0299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08EB285-0E1B-4C76-88DE-C68BE6D1AE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3F14D-F9FD-43A0-945A-2715EDEC2130}" type="datetimeFigureOut">
              <a:rPr lang="de-DE" smtClean="0"/>
              <a:t>25.08.2024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1539DE8-4E1E-4FBF-99C7-C3E435BDE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1568A12-6BFB-47CC-884C-F6E161764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702FC-3F4C-43AB-B105-E1FC065B082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9114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4064D7-5710-4AD3-B22B-327C664FF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73848AA-1828-480A-A66C-DA134FD5D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A1E348B-C910-473A-BBB7-FAC69E03E2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957A45D-848F-4F72-9344-3E8E2788E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3F14D-F9FD-43A0-945A-2715EDEC2130}" type="datetimeFigureOut">
              <a:rPr lang="de-DE" smtClean="0"/>
              <a:t>25.08.2024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6F957BB-2CA3-418C-A20D-108D38E24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B40297E-AA6F-495D-866A-CB13059F9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702FC-3F4C-43AB-B105-E1FC065B082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9101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EA1E6B-1810-4833-888D-4C419EBC6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320B76E4-BB7C-431B-AEB7-8E109858FF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923562D-9254-40E4-A690-B5F6860BA2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E372D28-DB7C-49FC-9E85-F2B04996F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3F14D-F9FD-43A0-945A-2715EDEC2130}" type="datetimeFigureOut">
              <a:rPr lang="de-DE" smtClean="0"/>
              <a:t>25.08.2024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4ED1608-3632-4A7D-8DE9-49FB6BCF4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C09803B-B24B-4F72-95EC-78AB76E53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702FC-3F4C-43AB-B105-E1FC065B082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5395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C91A02-BBC8-495E-9123-2C1395649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139B159B-023F-4F41-A2A1-EC958817CD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BC4AE00-2678-4EC0-AC92-D162FB23A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3F14D-F9FD-43A0-945A-2715EDEC2130}" type="datetimeFigureOut">
              <a:rPr lang="de-DE" smtClean="0"/>
              <a:t>25.08.2024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C65E740-93A4-4442-914C-B36B3FD36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7E9004F-68BD-4042-829E-A61B25947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702FC-3F4C-43AB-B105-E1FC065B082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1150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2E371813-9BE7-4018-84B1-CF9130D8EF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7CFE964-D4A9-4025-ACA0-68A26C466E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0F5DA42-B989-4A06-8D37-DAE9E96CE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3F14D-F9FD-43A0-945A-2715EDEC2130}" type="datetimeFigureOut">
              <a:rPr lang="de-DE" smtClean="0"/>
              <a:t>25.08.2024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70C90E1-D3DB-4521-BD08-B0F0A18CE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635BA1C-EF92-4CCE-9205-F69244E93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702FC-3F4C-43AB-B105-E1FC065B082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35788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9000">
              <a:schemeClr val="bg1"/>
            </a:gs>
            <a:gs pos="97000">
              <a:srgbClr val="FF993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B40C4D99-0523-4918-8ECB-1B724FD0A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69581CB-E2D8-4C2C-A9AA-6A6604E155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B6A2265-B9FD-432C-BF7D-283F8382BC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33F14D-F9FD-43A0-945A-2715EDEC2130}" type="datetimeFigureOut">
              <a:rPr lang="de-DE" smtClean="0"/>
              <a:t>25.08.2024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E029398-6354-47CA-A19A-A59AF98145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0A2311E-1FCB-49BA-AACD-846A58EEDD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8702FC-3F4C-43AB-B105-E1FC065B082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9326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91F60B2D-05A0-4858-BCD2-52B4D3AE02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4596" y="417596"/>
            <a:ext cx="6022808" cy="6022808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A62EA4FE-E243-410E-9FE2-77C1B80E5C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453" y="6165668"/>
            <a:ext cx="813034" cy="81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582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4EC2438D-3749-4055-BB25-85C96F963C23}"/>
              </a:ext>
            </a:extLst>
          </p:cNvPr>
          <p:cNvGrpSpPr/>
          <p:nvPr/>
        </p:nvGrpSpPr>
        <p:grpSpPr>
          <a:xfrm>
            <a:off x="6323796" y="4708355"/>
            <a:ext cx="4312119" cy="635268"/>
            <a:chOff x="4369868" y="4957010"/>
            <a:chExt cx="4312119" cy="63526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5" name="Pfeil: Fünfeck 4">
              <a:extLst>
                <a:ext uri="{FF2B5EF4-FFF2-40B4-BE49-F238E27FC236}">
                  <a16:creationId xmlns:a16="http://schemas.microsoft.com/office/drawing/2014/main" id="{704E2DE7-A540-4336-9623-D66E5C6D18D3}"/>
                </a:ext>
              </a:extLst>
            </p:cNvPr>
            <p:cNvSpPr/>
            <p:nvPr/>
          </p:nvSpPr>
          <p:spPr>
            <a:xfrm>
              <a:off x="6525928" y="4957011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" name="Pfeil: Fünfeck 6">
              <a:extLst>
                <a:ext uri="{FF2B5EF4-FFF2-40B4-BE49-F238E27FC236}">
                  <a16:creationId xmlns:a16="http://schemas.microsoft.com/office/drawing/2014/main" id="{8FDA7AD5-4C28-44BE-8235-689CADC95976}"/>
                </a:ext>
              </a:extLst>
            </p:cNvPr>
            <p:cNvSpPr/>
            <p:nvPr/>
          </p:nvSpPr>
          <p:spPr>
            <a:xfrm rot="10800000">
              <a:off x="4369868" y="4957010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29784D72-D3F4-44A3-A534-A92EEA2B2A55}"/>
              </a:ext>
            </a:extLst>
          </p:cNvPr>
          <p:cNvGrpSpPr/>
          <p:nvPr/>
        </p:nvGrpSpPr>
        <p:grpSpPr>
          <a:xfrm>
            <a:off x="1556084" y="5667675"/>
            <a:ext cx="4312119" cy="635268"/>
            <a:chOff x="4369868" y="4957010"/>
            <a:chExt cx="4312119" cy="63526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0" name="Pfeil: Fünfeck 9">
              <a:extLst>
                <a:ext uri="{FF2B5EF4-FFF2-40B4-BE49-F238E27FC236}">
                  <a16:creationId xmlns:a16="http://schemas.microsoft.com/office/drawing/2014/main" id="{897FBB18-764D-4478-ABCA-627A28860F97}"/>
                </a:ext>
              </a:extLst>
            </p:cNvPr>
            <p:cNvSpPr/>
            <p:nvPr/>
          </p:nvSpPr>
          <p:spPr>
            <a:xfrm>
              <a:off x="6525928" y="4957011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Pfeil: Fünfeck 10">
              <a:extLst>
                <a:ext uri="{FF2B5EF4-FFF2-40B4-BE49-F238E27FC236}">
                  <a16:creationId xmlns:a16="http://schemas.microsoft.com/office/drawing/2014/main" id="{53377726-6CE6-4F91-8610-80938DC06D45}"/>
                </a:ext>
              </a:extLst>
            </p:cNvPr>
            <p:cNvSpPr/>
            <p:nvPr/>
          </p:nvSpPr>
          <p:spPr>
            <a:xfrm rot="10800000">
              <a:off x="4369868" y="4957010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72CC75B3-3475-4664-8263-8F315B090C83}"/>
              </a:ext>
            </a:extLst>
          </p:cNvPr>
          <p:cNvGrpSpPr/>
          <p:nvPr/>
        </p:nvGrpSpPr>
        <p:grpSpPr>
          <a:xfrm>
            <a:off x="1556085" y="4708355"/>
            <a:ext cx="4312119" cy="635268"/>
            <a:chOff x="4369868" y="4957010"/>
            <a:chExt cx="4312119" cy="63526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3" name="Pfeil: Fünfeck 12">
              <a:extLst>
                <a:ext uri="{FF2B5EF4-FFF2-40B4-BE49-F238E27FC236}">
                  <a16:creationId xmlns:a16="http://schemas.microsoft.com/office/drawing/2014/main" id="{3507D458-CF7A-4F5B-8ADB-DB0C13DCC238}"/>
                </a:ext>
              </a:extLst>
            </p:cNvPr>
            <p:cNvSpPr/>
            <p:nvPr/>
          </p:nvSpPr>
          <p:spPr>
            <a:xfrm>
              <a:off x="6525928" y="4957011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" name="Pfeil: Fünfeck 13">
              <a:extLst>
                <a:ext uri="{FF2B5EF4-FFF2-40B4-BE49-F238E27FC236}">
                  <a16:creationId xmlns:a16="http://schemas.microsoft.com/office/drawing/2014/main" id="{EB7C424D-F73A-4007-A14B-9B6552F838A7}"/>
                </a:ext>
              </a:extLst>
            </p:cNvPr>
            <p:cNvSpPr/>
            <p:nvPr/>
          </p:nvSpPr>
          <p:spPr>
            <a:xfrm rot="10800000">
              <a:off x="4369868" y="4957010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18FB9762-EB1F-4C7F-8548-E76928A8F395}"/>
              </a:ext>
            </a:extLst>
          </p:cNvPr>
          <p:cNvGrpSpPr/>
          <p:nvPr/>
        </p:nvGrpSpPr>
        <p:grpSpPr>
          <a:xfrm>
            <a:off x="6323795" y="5667674"/>
            <a:ext cx="4312119" cy="635268"/>
            <a:chOff x="4369868" y="4957010"/>
            <a:chExt cx="4312119" cy="63526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6" name="Pfeil: Fünfeck 15">
              <a:extLst>
                <a:ext uri="{FF2B5EF4-FFF2-40B4-BE49-F238E27FC236}">
                  <a16:creationId xmlns:a16="http://schemas.microsoft.com/office/drawing/2014/main" id="{F4FEC701-9E3A-4D7A-911D-64761485376D}"/>
                </a:ext>
              </a:extLst>
            </p:cNvPr>
            <p:cNvSpPr/>
            <p:nvPr/>
          </p:nvSpPr>
          <p:spPr>
            <a:xfrm>
              <a:off x="6525928" y="4957011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" name="Pfeil: Fünfeck 16">
              <a:extLst>
                <a:ext uri="{FF2B5EF4-FFF2-40B4-BE49-F238E27FC236}">
                  <a16:creationId xmlns:a16="http://schemas.microsoft.com/office/drawing/2014/main" id="{1D4C6357-4FB8-45A6-8785-8F700286EC46}"/>
                </a:ext>
              </a:extLst>
            </p:cNvPr>
            <p:cNvSpPr/>
            <p:nvPr/>
          </p:nvSpPr>
          <p:spPr>
            <a:xfrm rot="10800000">
              <a:off x="4369868" y="4957010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B2FCE646-4ABF-43CA-B4F1-5A87D8B605CF}"/>
              </a:ext>
            </a:extLst>
          </p:cNvPr>
          <p:cNvGrpSpPr/>
          <p:nvPr/>
        </p:nvGrpSpPr>
        <p:grpSpPr>
          <a:xfrm>
            <a:off x="2335731" y="2695071"/>
            <a:ext cx="7064944" cy="1487098"/>
            <a:chOff x="4369868" y="4957010"/>
            <a:chExt cx="4312119" cy="63526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9" name="Pfeil: Fünfeck 18">
              <a:extLst>
                <a:ext uri="{FF2B5EF4-FFF2-40B4-BE49-F238E27FC236}">
                  <a16:creationId xmlns:a16="http://schemas.microsoft.com/office/drawing/2014/main" id="{08F06E2B-813D-4037-B52B-2E5F57F58FE4}"/>
                </a:ext>
              </a:extLst>
            </p:cNvPr>
            <p:cNvSpPr/>
            <p:nvPr/>
          </p:nvSpPr>
          <p:spPr>
            <a:xfrm>
              <a:off x="6525928" y="4957011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" name="Pfeil: Fünfeck 19">
              <a:extLst>
                <a:ext uri="{FF2B5EF4-FFF2-40B4-BE49-F238E27FC236}">
                  <a16:creationId xmlns:a16="http://schemas.microsoft.com/office/drawing/2014/main" id="{27F07C02-9702-479F-B9D4-FA8B5F3E4877}"/>
                </a:ext>
              </a:extLst>
            </p:cNvPr>
            <p:cNvSpPr/>
            <p:nvPr/>
          </p:nvSpPr>
          <p:spPr>
            <a:xfrm rot="10800000">
              <a:off x="4369868" y="4957010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cxnSp>
        <p:nvCxnSpPr>
          <p:cNvPr id="22" name="Gerader Verbinder 21">
            <a:extLst>
              <a:ext uri="{FF2B5EF4-FFF2-40B4-BE49-F238E27FC236}">
                <a16:creationId xmlns:a16="http://schemas.microsoft.com/office/drawing/2014/main" id="{2FDF3DF1-158E-4D76-A5F7-CD84196597CE}"/>
              </a:ext>
            </a:extLst>
          </p:cNvPr>
          <p:cNvCxnSpPr>
            <a:stCxn id="20" idx="3"/>
          </p:cNvCxnSpPr>
          <p:nvPr/>
        </p:nvCxnSpPr>
        <p:spPr>
          <a:xfrm flipV="1">
            <a:off x="2335731" y="2695071"/>
            <a:ext cx="763604" cy="743548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Gerader Verbinder 22">
            <a:extLst>
              <a:ext uri="{FF2B5EF4-FFF2-40B4-BE49-F238E27FC236}">
                <a16:creationId xmlns:a16="http://schemas.microsoft.com/office/drawing/2014/main" id="{2AAA2459-40A9-4FFB-BE7C-D270C69B12B9}"/>
              </a:ext>
            </a:extLst>
          </p:cNvPr>
          <p:cNvCxnSpPr>
            <a:cxnSpLocks/>
          </p:cNvCxnSpPr>
          <p:nvPr/>
        </p:nvCxnSpPr>
        <p:spPr>
          <a:xfrm>
            <a:off x="3099335" y="2695070"/>
            <a:ext cx="5563402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id="{AE24B9B0-DA49-478D-A216-6983803A1571}"/>
              </a:ext>
            </a:extLst>
          </p:cNvPr>
          <p:cNvCxnSpPr>
            <a:cxnSpLocks/>
          </p:cNvCxnSpPr>
          <p:nvPr/>
        </p:nvCxnSpPr>
        <p:spPr>
          <a:xfrm>
            <a:off x="3060700" y="4182168"/>
            <a:ext cx="5592408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2" name="Gerader Verbinder 31">
            <a:extLst>
              <a:ext uri="{FF2B5EF4-FFF2-40B4-BE49-F238E27FC236}">
                <a16:creationId xmlns:a16="http://schemas.microsoft.com/office/drawing/2014/main" id="{C7B11837-6809-4270-A3EE-510685D8C5B5}"/>
              </a:ext>
            </a:extLst>
          </p:cNvPr>
          <p:cNvCxnSpPr/>
          <p:nvPr/>
        </p:nvCxnSpPr>
        <p:spPr>
          <a:xfrm flipV="1">
            <a:off x="8649904" y="3446237"/>
            <a:ext cx="763604" cy="743548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Gerader Verbinder 32">
            <a:extLst>
              <a:ext uri="{FF2B5EF4-FFF2-40B4-BE49-F238E27FC236}">
                <a16:creationId xmlns:a16="http://schemas.microsoft.com/office/drawing/2014/main" id="{27305D73-2179-4B8A-A685-9C22EA851C47}"/>
              </a:ext>
            </a:extLst>
          </p:cNvPr>
          <p:cNvCxnSpPr>
            <a:cxnSpLocks/>
          </p:cNvCxnSpPr>
          <p:nvPr/>
        </p:nvCxnSpPr>
        <p:spPr>
          <a:xfrm>
            <a:off x="8653108" y="2695070"/>
            <a:ext cx="763604" cy="758789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4" name="Gerader Verbinder 33">
            <a:extLst>
              <a:ext uri="{FF2B5EF4-FFF2-40B4-BE49-F238E27FC236}">
                <a16:creationId xmlns:a16="http://schemas.microsoft.com/office/drawing/2014/main" id="{40189FB9-7510-4011-8436-42E3865CF619}"/>
              </a:ext>
            </a:extLst>
          </p:cNvPr>
          <p:cNvCxnSpPr>
            <a:cxnSpLocks/>
          </p:cNvCxnSpPr>
          <p:nvPr/>
        </p:nvCxnSpPr>
        <p:spPr>
          <a:xfrm>
            <a:off x="9400675" y="3453859"/>
            <a:ext cx="2820199" cy="1524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7" name="Gerader Verbinder 36">
            <a:extLst>
              <a:ext uri="{FF2B5EF4-FFF2-40B4-BE49-F238E27FC236}">
                <a16:creationId xmlns:a16="http://schemas.microsoft.com/office/drawing/2014/main" id="{94793B0D-BAB7-44BF-912C-702DAE614BA3}"/>
              </a:ext>
            </a:extLst>
          </p:cNvPr>
          <p:cNvCxnSpPr>
            <a:cxnSpLocks/>
          </p:cNvCxnSpPr>
          <p:nvPr/>
        </p:nvCxnSpPr>
        <p:spPr>
          <a:xfrm flipV="1">
            <a:off x="-29634" y="3437074"/>
            <a:ext cx="2380647" cy="15244"/>
          </a:xfrm>
          <a:prstGeom prst="line">
            <a:avLst/>
          </a:prstGeom>
          <a:ln w="38100">
            <a:headEnd w="lg" len="med"/>
            <a:tailEnd w="lg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Gerader Verbinder 39">
            <a:extLst>
              <a:ext uri="{FF2B5EF4-FFF2-40B4-BE49-F238E27FC236}">
                <a16:creationId xmlns:a16="http://schemas.microsoft.com/office/drawing/2014/main" id="{F5F05BAF-F337-48DC-B499-E400C9D79226}"/>
              </a:ext>
            </a:extLst>
          </p:cNvPr>
          <p:cNvCxnSpPr>
            <a:cxnSpLocks/>
          </p:cNvCxnSpPr>
          <p:nvPr/>
        </p:nvCxnSpPr>
        <p:spPr>
          <a:xfrm>
            <a:off x="0" y="5038416"/>
            <a:ext cx="1556083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2" name="Gerader Verbinder 41">
            <a:extLst>
              <a:ext uri="{FF2B5EF4-FFF2-40B4-BE49-F238E27FC236}">
                <a16:creationId xmlns:a16="http://schemas.microsoft.com/office/drawing/2014/main" id="{43D2AB5F-EFDD-4401-9822-5AAA13B6DCD9}"/>
              </a:ext>
            </a:extLst>
          </p:cNvPr>
          <p:cNvCxnSpPr>
            <a:cxnSpLocks/>
          </p:cNvCxnSpPr>
          <p:nvPr/>
        </p:nvCxnSpPr>
        <p:spPr>
          <a:xfrm>
            <a:off x="0" y="5988108"/>
            <a:ext cx="1556083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3" name="Gerader Verbinder 42">
            <a:extLst>
              <a:ext uri="{FF2B5EF4-FFF2-40B4-BE49-F238E27FC236}">
                <a16:creationId xmlns:a16="http://schemas.microsoft.com/office/drawing/2014/main" id="{D61D7E03-E046-4784-8855-DE44D6782610}"/>
              </a:ext>
            </a:extLst>
          </p:cNvPr>
          <p:cNvCxnSpPr>
            <a:cxnSpLocks/>
          </p:cNvCxnSpPr>
          <p:nvPr/>
        </p:nvCxnSpPr>
        <p:spPr>
          <a:xfrm>
            <a:off x="10635912" y="5038416"/>
            <a:ext cx="1556083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4" name="Gerader Verbinder 43">
            <a:extLst>
              <a:ext uri="{FF2B5EF4-FFF2-40B4-BE49-F238E27FC236}">
                <a16:creationId xmlns:a16="http://schemas.microsoft.com/office/drawing/2014/main" id="{FF3109F5-EE47-4B11-828F-396EEDE35F0E}"/>
              </a:ext>
            </a:extLst>
          </p:cNvPr>
          <p:cNvCxnSpPr>
            <a:cxnSpLocks/>
          </p:cNvCxnSpPr>
          <p:nvPr/>
        </p:nvCxnSpPr>
        <p:spPr>
          <a:xfrm>
            <a:off x="10613687" y="5988108"/>
            <a:ext cx="1578313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8" name="Gerader Verbinder 47">
            <a:extLst>
              <a:ext uri="{FF2B5EF4-FFF2-40B4-BE49-F238E27FC236}">
                <a16:creationId xmlns:a16="http://schemas.microsoft.com/office/drawing/2014/main" id="{EFDB5021-93DB-4DF6-9B39-4FA3F8E0FEA1}"/>
              </a:ext>
            </a:extLst>
          </p:cNvPr>
          <p:cNvCxnSpPr>
            <a:cxnSpLocks/>
          </p:cNvCxnSpPr>
          <p:nvPr/>
        </p:nvCxnSpPr>
        <p:spPr>
          <a:xfrm>
            <a:off x="2332527" y="3443035"/>
            <a:ext cx="747567" cy="74675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1" name="Gerader Verbinder 50">
            <a:extLst>
              <a:ext uri="{FF2B5EF4-FFF2-40B4-BE49-F238E27FC236}">
                <a16:creationId xmlns:a16="http://schemas.microsoft.com/office/drawing/2014/main" id="{3E710BF4-5E54-4BE1-88DF-A7F7B9F1F2EC}"/>
              </a:ext>
            </a:extLst>
          </p:cNvPr>
          <p:cNvCxnSpPr>
            <a:cxnSpLocks/>
          </p:cNvCxnSpPr>
          <p:nvPr/>
        </p:nvCxnSpPr>
        <p:spPr>
          <a:xfrm>
            <a:off x="1848139" y="5674083"/>
            <a:ext cx="3696747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3" name="Gerader Verbinder 52">
            <a:extLst>
              <a:ext uri="{FF2B5EF4-FFF2-40B4-BE49-F238E27FC236}">
                <a16:creationId xmlns:a16="http://schemas.microsoft.com/office/drawing/2014/main" id="{4EFEAA20-B8E5-40F9-9E55-9CF45E5B1714}"/>
              </a:ext>
            </a:extLst>
          </p:cNvPr>
          <p:cNvCxnSpPr>
            <a:cxnSpLocks/>
          </p:cNvCxnSpPr>
          <p:nvPr/>
        </p:nvCxnSpPr>
        <p:spPr>
          <a:xfrm>
            <a:off x="1868102" y="6302942"/>
            <a:ext cx="3688081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4" name="Gerader Verbinder 53">
            <a:extLst>
              <a:ext uri="{FF2B5EF4-FFF2-40B4-BE49-F238E27FC236}">
                <a16:creationId xmlns:a16="http://schemas.microsoft.com/office/drawing/2014/main" id="{4307F3B4-CC71-4B0E-93E0-E4DA072AD635}"/>
              </a:ext>
            </a:extLst>
          </p:cNvPr>
          <p:cNvCxnSpPr>
            <a:cxnSpLocks/>
            <a:stCxn id="11" idx="3"/>
          </p:cNvCxnSpPr>
          <p:nvPr/>
        </p:nvCxnSpPr>
        <p:spPr>
          <a:xfrm flipV="1">
            <a:off x="1556084" y="5664055"/>
            <a:ext cx="312018" cy="321253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7" name="Gerader Verbinder 56">
            <a:extLst>
              <a:ext uri="{FF2B5EF4-FFF2-40B4-BE49-F238E27FC236}">
                <a16:creationId xmlns:a16="http://schemas.microsoft.com/office/drawing/2014/main" id="{9F858124-7600-428E-9A87-DDA6D362FC73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1556084" y="5985308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0" name="Gerader Verbinder 59">
            <a:extLst>
              <a:ext uri="{FF2B5EF4-FFF2-40B4-BE49-F238E27FC236}">
                <a16:creationId xmlns:a16="http://schemas.microsoft.com/office/drawing/2014/main" id="{D92F0F67-CA2B-4E81-936C-538EBD6244BA}"/>
              </a:ext>
            </a:extLst>
          </p:cNvPr>
          <p:cNvCxnSpPr>
            <a:cxnSpLocks/>
            <a:endCxn id="10" idx="3"/>
          </p:cNvCxnSpPr>
          <p:nvPr/>
        </p:nvCxnSpPr>
        <p:spPr>
          <a:xfrm flipV="1">
            <a:off x="5544886" y="5985310"/>
            <a:ext cx="323317" cy="322649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3" name="Gerader Verbinder 62">
            <a:extLst>
              <a:ext uri="{FF2B5EF4-FFF2-40B4-BE49-F238E27FC236}">
                <a16:creationId xmlns:a16="http://schemas.microsoft.com/office/drawing/2014/main" id="{FB3E5C47-952E-4AF9-940C-C289039871C2}"/>
              </a:ext>
            </a:extLst>
          </p:cNvPr>
          <p:cNvCxnSpPr>
            <a:cxnSpLocks/>
          </p:cNvCxnSpPr>
          <p:nvPr/>
        </p:nvCxnSpPr>
        <p:spPr>
          <a:xfrm flipV="1">
            <a:off x="1556084" y="4719377"/>
            <a:ext cx="312018" cy="321253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4" name="Gerader Verbinder 63">
            <a:extLst>
              <a:ext uri="{FF2B5EF4-FFF2-40B4-BE49-F238E27FC236}">
                <a16:creationId xmlns:a16="http://schemas.microsoft.com/office/drawing/2014/main" id="{8177F5D1-4D4E-48DB-94BF-838867CAF43C}"/>
              </a:ext>
            </a:extLst>
          </p:cNvPr>
          <p:cNvCxnSpPr>
            <a:cxnSpLocks/>
          </p:cNvCxnSpPr>
          <p:nvPr/>
        </p:nvCxnSpPr>
        <p:spPr>
          <a:xfrm flipV="1">
            <a:off x="5556183" y="5030393"/>
            <a:ext cx="312018" cy="321253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5" name="Gerader Verbinder 64">
            <a:extLst>
              <a:ext uri="{FF2B5EF4-FFF2-40B4-BE49-F238E27FC236}">
                <a16:creationId xmlns:a16="http://schemas.microsoft.com/office/drawing/2014/main" id="{2D05CDC6-AEC6-426E-AAD4-5C03DE06D0D6}"/>
              </a:ext>
            </a:extLst>
          </p:cNvPr>
          <p:cNvCxnSpPr>
            <a:cxnSpLocks/>
          </p:cNvCxnSpPr>
          <p:nvPr/>
        </p:nvCxnSpPr>
        <p:spPr>
          <a:xfrm flipV="1">
            <a:off x="10323895" y="5030593"/>
            <a:ext cx="312018" cy="321253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6" name="Gerader Verbinder 65">
            <a:extLst>
              <a:ext uri="{FF2B5EF4-FFF2-40B4-BE49-F238E27FC236}">
                <a16:creationId xmlns:a16="http://schemas.microsoft.com/office/drawing/2014/main" id="{40D33667-3BC1-4AF7-A65A-21A5EC53180A}"/>
              </a:ext>
            </a:extLst>
          </p:cNvPr>
          <p:cNvCxnSpPr>
            <a:cxnSpLocks/>
          </p:cNvCxnSpPr>
          <p:nvPr/>
        </p:nvCxnSpPr>
        <p:spPr>
          <a:xfrm flipV="1">
            <a:off x="10341961" y="5979879"/>
            <a:ext cx="293952" cy="32446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7" name="Gerader Verbinder 66">
            <a:extLst>
              <a:ext uri="{FF2B5EF4-FFF2-40B4-BE49-F238E27FC236}">
                <a16:creationId xmlns:a16="http://schemas.microsoft.com/office/drawing/2014/main" id="{6C365DC4-9C33-4CDB-A9E2-A648451A26AA}"/>
              </a:ext>
            </a:extLst>
          </p:cNvPr>
          <p:cNvCxnSpPr>
            <a:cxnSpLocks/>
          </p:cNvCxnSpPr>
          <p:nvPr/>
        </p:nvCxnSpPr>
        <p:spPr>
          <a:xfrm flipV="1">
            <a:off x="6323793" y="4715351"/>
            <a:ext cx="323315" cy="31545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8" name="Gerader Verbinder 67">
            <a:extLst>
              <a:ext uri="{FF2B5EF4-FFF2-40B4-BE49-F238E27FC236}">
                <a16:creationId xmlns:a16="http://schemas.microsoft.com/office/drawing/2014/main" id="{F522B52F-DCB5-483B-8C18-D96E11D2B5F0}"/>
              </a:ext>
            </a:extLst>
          </p:cNvPr>
          <p:cNvCxnSpPr>
            <a:cxnSpLocks/>
          </p:cNvCxnSpPr>
          <p:nvPr/>
        </p:nvCxnSpPr>
        <p:spPr>
          <a:xfrm>
            <a:off x="5536220" y="5667674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9" name="Gerader Verbinder 68">
            <a:extLst>
              <a:ext uri="{FF2B5EF4-FFF2-40B4-BE49-F238E27FC236}">
                <a16:creationId xmlns:a16="http://schemas.microsoft.com/office/drawing/2014/main" id="{21247226-A0C4-48CF-B4CE-37DF2DD8A136}"/>
              </a:ext>
            </a:extLst>
          </p:cNvPr>
          <p:cNvCxnSpPr>
            <a:cxnSpLocks/>
          </p:cNvCxnSpPr>
          <p:nvPr/>
        </p:nvCxnSpPr>
        <p:spPr>
          <a:xfrm>
            <a:off x="1556084" y="5028790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0" name="Gerader Verbinder 69">
            <a:extLst>
              <a:ext uri="{FF2B5EF4-FFF2-40B4-BE49-F238E27FC236}">
                <a16:creationId xmlns:a16="http://schemas.microsoft.com/office/drawing/2014/main" id="{30493EFE-C6CC-4620-83A9-A95F414D132D}"/>
              </a:ext>
            </a:extLst>
          </p:cNvPr>
          <p:cNvCxnSpPr>
            <a:cxnSpLocks/>
          </p:cNvCxnSpPr>
          <p:nvPr/>
        </p:nvCxnSpPr>
        <p:spPr>
          <a:xfrm>
            <a:off x="5544886" y="4706341"/>
            <a:ext cx="336150" cy="332075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1" name="Gerader Verbinder 70">
            <a:extLst>
              <a:ext uri="{FF2B5EF4-FFF2-40B4-BE49-F238E27FC236}">
                <a16:creationId xmlns:a16="http://schemas.microsoft.com/office/drawing/2014/main" id="{310837C9-8322-40E8-9024-29A5EBFFDC9A}"/>
              </a:ext>
            </a:extLst>
          </p:cNvPr>
          <p:cNvCxnSpPr>
            <a:cxnSpLocks/>
          </p:cNvCxnSpPr>
          <p:nvPr/>
        </p:nvCxnSpPr>
        <p:spPr>
          <a:xfrm>
            <a:off x="6323793" y="5991725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2" name="Gerader Verbinder 71">
            <a:extLst>
              <a:ext uri="{FF2B5EF4-FFF2-40B4-BE49-F238E27FC236}">
                <a16:creationId xmlns:a16="http://schemas.microsoft.com/office/drawing/2014/main" id="{F97416E7-002E-4291-A0FC-D9D91E453D8B}"/>
              </a:ext>
            </a:extLst>
          </p:cNvPr>
          <p:cNvCxnSpPr>
            <a:cxnSpLocks/>
          </p:cNvCxnSpPr>
          <p:nvPr/>
        </p:nvCxnSpPr>
        <p:spPr>
          <a:xfrm>
            <a:off x="10303929" y="5674083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3" name="Gerader Verbinder 72">
            <a:extLst>
              <a:ext uri="{FF2B5EF4-FFF2-40B4-BE49-F238E27FC236}">
                <a16:creationId xmlns:a16="http://schemas.microsoft.com/office/drawing/2014/main" id="{5AEFAE62-0D14-49A3-B12F-C5B4AAD7BE88}"/>
              </a:ext>
            </a:extLst>
          </p:cNvPr>
          <p:cNvCxnSpPr>
            <a:cxnSpLocks/>
          </p:cNvCxnSpPr>
          <p:nvPr/>
        </p:nvCxnSpPr>
        <p:spPr>
          <a:xfrm>
            <a:off x="6336625" y="5030393"/>
            <a:ext cx="319151" cy="319334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4" name="Gerader Verbinder 73">
            <a:extLst>
              <a:ext uri="{FF2B5EF4-FFF2-40B4-BE49-F238E27FC236}">
                <a16:creationId xmlns:a16="http://schemas.microsoft.com/office/drawing/2014/main" id="{50CE421A-F351-4761-A80E-A9D1BF9BE8DB}"/>
              </a:ext>
            </a:extLst>
          </p:cNvPr>
          <p:cNvCxnSpPr>
            <a:cxnSpLocks/>
          </p:cNvCxnSpPr>
          <p:nvPr/>
        </p:nvCxnSpPr>
        <p:spPr>
          <a:xfrm>
            <a:off x="10313912" y="4714644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5" name="Gerader Verbinder 74">
            <a:extLst>
              <a:ext uri="{FF2B5EF4-FFF2-40B4-BE49-F238E27FC236}">
                <a16:creationId xmlns:a16="http://schemas.microsoft.com/office/drawing/2014/main" id="{6ACB3ACF-5AB2-4E3B-8668-DE981D783819}"/>
              </a:ext>
            </a:extLst>
          </p:cNvPr>
          <p:cNvCxnSpPr>
            <a:cxnSpLocks/>
          </p:cNvCxnSpPr>
          <p:nvPr/>
        </p:nvCxnSpPr>
        <p:spPr>
          <a:xfrm flipV="1">
            <a:off x="6307078" y="5669805"/>
            <a:ext cx="323317" cy="322649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6" name="Gerader Verbinder 75">
            <a:extLst>
              <a:ext uri="{FF2B5EF4-FFF2-40B4-BE49-F238E27FC236}">
                <a16:creationId xmlns:a16="http://schemas.microsoft.com/office/drawing/2014/main" id="{C1242F75-8835-4910-A4E8-93E9528CA9E1}"/>
              </a:ext>
            </a:extLst>
          </p:cNvPr>
          <p:cNvCxnSpPr>
            <a:cxnSpLocks/>
          </p:cNvCxnSpPr>
          <p:nvPr/>
        </p:nvCxnSpPr>
        <p:spPr>
          <a:xfrm flipV="1">
            <a:off x="5844806" y="5024288"/>
            <a:ext cx="502382" cy="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0" name="Gerader Verbinder 79">
            <a:extLst>
              <a:ext uri="{FF2B5EF4-FFF2-40B4-BE49-F238E27FC236}">
                <a16:creationId xmlns:a16="http://schemas.microsoft.com/office/drawing/2014/main" id="{D9EF238C-B368-49C7-994A-5F1D0C2A7D50}"/>
              </a:ext>
            </a:extLst>
          </p:cNvPr>
          <p:cNvCxnSpPr>
            <a:cxnSpLocks/>
          </p:cNvCxnSpPr>
          <p:nvPr/>
        </p:nvCxnSpPr>
        <p:spPr>
          <a:xfrm>
            <a:off x="1868102" y="5343622"/>
            <a:ext cx="3716723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1" name="Gerader Verbinder 80">
            <a:extLst>
              <a:ext uri="{FF2B5EF4-FFF2-40B4-BE49-F238E27FC236}">
                <a16:creationId xmlns:a16="http://schemas.microsoft.com/office/drawing/2014/main" id="{38300563-C9E6-4ED8-8BAD-70DA8849D9B3}"/>
              </a:ext>
            </a:extLst>
          </p:cNvPr>
          <p:cNvCxnSpPr>
            <a:cxnSpLocks/>
          </p:cNvCxnSpPr>
          <p:nvPr/>
        </p:nvCxnSpPr>
        <p:spPr>
          <a:xfrm>
            <a:off x="1852471" y="4719377"/>
            <a:ext cx="3703712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2" name="Gerader Verbinder 81">
            <a:extLst>
              <a:ext uri="{FF2B5EF4-FFF2-40B4-BE49-F238E27FC236}">
                <a16:creationId xmlns:a16="http://schemas.microsoft.com/office/drawing/2014/main" id="{8CFAA665-9194-4E24-BDDF-1FAC63D36973}"/>
              </a:ext>
            </a:extLst>
          </p:cNvPr>
          <p:cNvCxnSpPr>
            <a:cxnSpLocks/>
          </p:cNvCxnSpPr>
          <p:nvPr/>
        </p:nvCxnSpPr>
        <p:spPr>
          <a:xfrm flipV="1">
            <a:off x="6647108" y="6301132"/>
            <a:ext cx="3712917" cy="682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3" name="Gerader Verbinder 82">
            <a:extLst>
              <a:ext uri="{FF2B5EF4-FFF2-40B4-BE49-F238E27FC236}">
                <a16:creationId xmlns:a16="http://schemas.microsoft.com/office/drawing/2014/main" id="{083854FE-00DD-4607-B01E-42FEF684F498}"/>
              </a:ext>
            </a:extLst>
          </p:cNvPr>
          <p:cNvCxnSpPr>
            <a:cxnSpLocks/>
          </p:cNvCxnSpPr>
          <p:nvPr/>
        </p:nvCxnSpPr>
        <p:spPr>
          <a:xfrm>
            <a:off x="6635814" y="4721560"/>
            <a:ext cx="3688081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4" name="Gerader Verbinder 83">
            <a:extLst>
              <a:ext uri="{FF2B5EF4-FFF2-40B4-BE49-F238E27FC236}">
                <a16:creationId xmlns:a16="http://schemas.microsoft.com/office/drawing/2014/main" id="{6734FABB-A6E2-4264-8C32-D9BA6A1B2012}"/>
              </a:ext>
            </a:extLst>
          </p:cNvPr>
          <p:cNvCxnSpPr>
            <a:cxnSpLocks/>
          </p:cNvCxnSpPr>
          <p:nvPr/>
        </p:nvCxnSpPr>
        <p:spPr>
          <a:xfrm flipV="1">
            <a:off x="5844806" y="5985308"/>
            <a:ext cx="502382" cy="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5" name="Gerader Verbinder 84">
            <a:extLst>
              <a:ext uri="{FF2B5EF4-FFF2-40B4-BE49-F238E27FC236}">
                <a16:creationId xmlns:a16="http://schemas.microsoft.com/office/drawing/2014/main" id="{1CA4BDA2-810C-431D-924E-DBB023FE512C}"/>
              </a:ext>
            </a:extLst>
          </p:cNvPr>
          <p:cNvCxnSpPr>
            <a:cxnSpLocks/>
          </p:cNvCxnSpPr>
          <p:nvPr/>
        </p:nvCxnSpPr>
        <p:spPr>
          <a:xfrm>
            <a:off x="6630395" y="5674083"/>
            <a:ext cx="3688081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8" name="Gerader Verbinder 97">
            <a:extLst>
              <a:ext uri="{FF2B5EF4-FFF2-40B4-BE49-F238E27FC236}">
                <a16:creationId xmlns:a16="http://schemas.microsoft.com/office/drawing/2014/main" id="{608DA221-4B21-4EE2-AB73-0239FDD91E1B}"/>
              </a:ext>
            </a:extLst>
          </p:cNvPr>
          <p:cNvCxnSpPr>
            <a:cxnSpLocks/>
          </p:cNvCxnSpPr>
          <p:nvPr/>
        </p:nvCxnSpPr>
        <p:spPr>
          <a:xfrm>
            <a:off x="6647108" y="5343622"/>
            <a:ext cx="3688081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99" name="Grafik 98">
            <a:extLst>
              <a:ext uri="{FF2B5EF4-FFF2-40B4-BE49-F238E27FC236}">
                <a16:creationId xmlns:a16="http://schemas.microsoft.com/office/drawing/2014/main" id="{E0825F32-A9BA-4EC5-B2F7-AFC3B35D58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470" y="298463"/>
            <a:ext cx="1653059" cy="1653059"/>
          </a:xfrm>
          <a:prstGeom prst="rect">
            <a:avLst/>
          </a:prstGeom>
        </p:spPr>
      </p:pic>
      <p:sp>
        <p:nvSpPr>
          <p:cNvPr id="100" name="Textfeld 99">
            <a:extLst>
              <a:ext uri="{FF2B5EF4-FFF2-40B4-BE49-F238E27FC236}">
                <a16:creationId xmlns:a16="http://schemas.microsoft.com/office/drawing/2014/main" id="{144F32FD-9326-4E13-8AA4-1802A0417436}"/>
              </a:ext>
            </a:extLst>
          </p:cNvPr>
          <p:cNvSpPr txBox="1"/>
          <p:nvPr/>
        </p:nvSpPr>
        <p:spPr>
          <a:xfrm>
            <a:off x="3349600" y="2909981"/>
            <a:ext cx="50243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>
                <a:solidFill>
                  <a:schemeClr val="bg1"/>
                </a:solidFill>
              </a:rPr>
              <a:t>Wer nimmt an den Schülerversammlungen teil?</a:t>
            </a:r>
          </a:p>
        </p:txBody>
      </p:sp>
      <p:sp>
        <p:nvSpPr>
          <p:cNvPr id="101" name="Textfeld 100">
            <a:extLst>
              <a:ext uri="{FF2B5EF4-FFF2-40B4-BE49-F238E27FC236}">
                <a16:creationId xmlns:a16="http://schemas.microsoft.com/office/drawing/2014/main" id="{6322A360-5A7C-453F-9C12-FA5811965577}"/>
              </a:ext>
            </a:extLst>
          </p:cNvPr>
          <p:cNvSpPr txBox="1"/>
          <p:nvPr/>
        </p:nvSpPr>
        <p:spPr>
          <a:xfrm>
            <a:off x="2024504" y="4840165"/>
            <a:ext cx="36324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bg1"/>
                </a:solidFill>
              </a:rPr>
              <a:t>A: </a:t>
            </a:r>
            <a:r>
              <a:rPr lang="de-DE" sz="2000" dirty="0">
                <a:solidFill>
                  <a:schemeClr val="bg1"/>
                </a:solidFill>
              </a:rPr>
              <a:t>alle Schüler*innen des Bezirks</a:t>
            </a:r>
          </a:p>
        </p:txBody>
      </p:sp>
      <p:sp>
        <p:nvSpPr>
          <p:cNvPr id="102" name="Textfeld 101">
            <a:extLst>
              <a:ext uri="{FF2B5EF4-FFF2-40B4-BE49-F238E27FC236}">
                <a16:creationId xmlns:a16="http://schemas.microsoft.com/office/drawing/2014/main" id="{3C0B963D-42DE-44E4-ADE4-A8CA4E477B19}"/>
              </a:ext>
            </a:extLst>
          </p:cNvPr>
          <p:cNvSpPr txBox="1"/>
          <p:nvPr/>
        </p:nvSpPr>
        <p:spPr>
          <a:xfrm>
            <a:off x="1964755" y="5767811"/>
            <a:ext cx="38546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bg1"/>
                </a:solidFill>
              </a:rPr>
              <a:t>B: </a:t>
            </a:r>
            <a:r>
              <a:rPr lang="de-DE" sz="2000" dirty="0">
                <a:solidFill>
                  <a:schemeClr val="bg1"/>
                </a:solidFill>
              </a:rPr>
              <a:t>alle Schüler*innen der Schule</a:t>
            </a:r>
          </a:p>
        </p:txBody>
      </p:sp>
      <p:sp>
        <p:nvSpPr>
          <p:cNvPr id="103" name="Textfeld 102">
            <a:extLst>
              <a:ext uri="{FF2B5EF4-FFF2-40B4-BE49-F238E27FC236}">
                <a16:creationId xmlns:a16="http://schemas.microsoft.com/office/drawing/2014/main" id="{FFC47B88-AE0E-4D14-9F72-F3B577C660A8}"/>
              </a:ext>
            </a:extLst>
          </p:cNvPr>
          <p:cNvSpPr txBox="1"/>
          <p:nvPr/>
        </p:nvSpPr>
        <p:spPr>
          <a:xfrm>
            <a:off x="6719233" y="4811846"/>
            <a:ext cx="2897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bg1"/>
                </a:solidFill>
              </a:rPr>
              <a:t>C: </a:t>
            </a:r>
            <a:r>
              <a:rPr lang="de-DE" sz="2000" dirty="0">
                <a:solidFill>
                  <a:schemeClr val="bg1"/>
                </a:solidFill>
              </a:rPr>
              <a:t>die Schülervertretung</a:t>
            </a:r>
          </a:p>
        </p:txBody>
      </p:sp>
      <p:sp>
        <p:nvSpPr>
          <p:cNvPr id="104" name="Textfeld 103">
            <a:extLst>
              <a:ext uri="{FF2B5EF4-FFF2-40B4-BE49-F238E27FC236}">
                <a16:creationId xmlns:a16="http://schemas.microsoft.com/office/drawing/2014/main" id="{8612A397-3115-42F5-8D84-C7E331B4489B}"/>
              </a:ext>
            </a:extLst>
          </p:cNvPr>
          <p:cNvSpPr txBox="1"/>
          <p:nvPr/>
        </p:nvSpPr>
        <p:spPr>
          <a:xfrm>
            <a:off x="6741678" y="5804489"/>
            <a:ext cx="32863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bg1"/>
                </a:solidFill>
              </a:rPr>
              <a:t>D: </a:t>
            </a:r>
            <a:r>
              <a:rPr lang="de-DE" sz="2000" dirty="0">
                <a:solidFill>
                  <a:schemeClr val="bg1"/>
                </a:solidFill>
              </a:rPr>
              <a:t>alle Personen der Schule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A6CCA27D-9882-4DD6-AEFB-3F0210C5321D}"/>
              </a:ext>
            </a:extLst>
          </p:cNvPr>
          <p:cNvSpPr txBox="1"/>
          <p:nvPr/>
        </p:nvSpPr>
        <p:spPr>
          <a:xfrm>
            <a:off x="3099335" y="2186351"/>
            <a:ext cx="1364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FRAGE 1</a:t>
            </a:r>
          </a:p>
        </p:txBody>
      </p:sp>
      <p:pic>
        <p:nvPicPr>
          <p:cNvPr id="62" name="Grafik 61">
            <a:extLst>
              <a:ext uri="{FF2B5EF4-FFF2-40B4-BE49-F238E27FC236}">
                <a16:creationId xmlns:a16="http://schemas.microsoft.com/office/drawing/2014/main" id="{0919F921-AADE-47D8-A3A1-B828F510F0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453" y="6165668"/>
            <a:ext cx="813034" cy="81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418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/>
      <p:bldP spid="102" grpId="0"/>
      <p:bldP spid="103" grpId="0"/>
      <p:bldP spid="10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4EC2438D-3749-4055-BB25-85C96F963C23}"/>
              </a:ext>
            </a:extLst>
          </p:cNvPr>
          <p:cNvGrpSpPr/>
          <p:nvPr/>
        </p:nvGrpSpPr>
        <p:grpSpPr>
          <a:xfrm>
            <a:off x="6323796" y="4708355"/>
            <a:ext cx="4312119" cy="635268"/>
            <a:chOff x="4369868" y="4957010"/>
            <a:chExt cx="4312119" cy="63526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5" name="Pfeil: Fünfeck 4">
              <a:extLst>
                <a:ext uri="{FF2B5EF4-FFF2-40B4-BE49-F238E27FC236}">
                  <a16:creationId xmlns:a16="http://schemas.microsoft.com/office/drawing/2014/main" id="{704E2DE7-A540-4336-9623-D66E5C6D18D3}"/>
                </a:ext>
              </a:extLst>
            </p:cNvPr>
            <p:cNvSpPr/>
            <p:nvPr/>
          </p:nvSpPr>
          <p:spPr>
            <a:xfrm>
              <a:off x="6525928" y="4957011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" name="Pfeil: Fünfeck 6">
              <a:extLst>
                <a:ext uri="{FF2B5EF4-FFF2-40B4-BE49-F238E27FC236}">
                  <a16:creationId xmlns:a16="http://schemas.microsoft.com/office/drawing/2014/main" id="{8FDA7AD5-4C28-44BE-8235-689CADC95976}"/>
                </a:ext>
              </a:extLst>
            </p:cNvPr>
            <p:cNvSpPr/>
            <p:nvPr/>
          </p:nvSpPr>
          <p:spPr>
            <a:xfrm rot="10800000">
              <a:off x="4369868" y="4957010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29784D72-D3F4-44A3-A534-A92EEA2B2A55}"/>
              </a:ext>
            </a:extLst>
          </p:cNvPr>
          <p:cNvGrpSpPr/>
          <p:nvPr/>
        </p:nvGrpSpPr>
        <p:grpSpPr>
          <a:xfrm>
            <a:off x="1556083" y="5667674"/>
            <a:ext cx="4312119" cy="635268"/>
            <a:chOff x="4369868" y="4957010"/>
            <a:chExt cx="4312119" cy="635268"/>
          </a:xfrm>
          <a:solidFill>
            <a:srgbClr val="00B050"/>
          </a:solidFill>
        </p:grpSpPr>
        <p:sp>
          <p:nvSpPr>
            <p:cNvPr id="10" name="Pfeil: Fünfeck 9">
              <a:extLst>
                <a:ext uri="{FF2B5EF4-FFF2-40B4-BE49-F238E27FC236}">
                  <a16:creationId xmlns:a16="http://schemas.microsoft.com/office/drawing/2014/main" id="{897FBB18-764D-4478-ABCA-627A28860F97}"/>
                </a:ext>
              </a:extLst>
            </p:cNvPr>
            <p:cNvSpPr/>
            <p:nvPr/>
          </p:nvSpPr>
          <p:spPr>
            <a:xfrm>
              <a:off x="6525928" y="4957011"/>
              <a:ext cx="2156059" cy="635267"/>
            </a:xfrm>
            <a:prstGeom prst="homePlate">
              <a:avLst/>
            </a:prstGeom>
            <a:grpFill/>
            <a:ln>
              <a:solidFill>
                <a:srgbClr val="00B05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Pfeil: Fünfeck 10">
              <a:extLst>
                <a:ext uri="{FF2B5EF4-FFF2-40B4-BE49-F238E27FC236}">
                  <a16:creationId xmlns:a16="http://schemas.microsoft.com/office/drawing/2014/main" id="{53377726-6CE6-4F91-8610-80938DC06D45}"/>
                </a:ext>
              </a:extLst>
            </p:cNvPr>
            <p:cNvSpPr/>
            <p:nvPr/>
          </p:nvSpPr>
          <p:spPr>
            <a:xfrm rot="10800000">
              <a:off x="4369868" y="4957010"/>
              <a:ext cx="2156059" cy="635267"/>
            </a:xfrm>
            <a:prstGeom prst="homePlate">
              <a:avLst/>
            </a:prstGeom>
            <a:grpFill/>
            <a:ln>
              <a:solidFill>
                <a:srgbClr val="00B05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72CC75B3-3475-4664-8263-8F315B090C83}"/>
              </a:ext>
            </a:extLst>
          </p:cNvPr>
          <p:cNvGrpSpPr/>
          <p:nvPr/>
        </p:nvGrpSpPr>
        <p:grpSpPr>
          <a:xfrm>
            <a:off x="1556085" y="4708355"/>
            <a:ext cx="4312119" cy="635268"/>
            <a:chOff x="4369868" y="4957010"/>
            <a:chExt cx="4312119" cy="63526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3" name="Pfeil: Fünfeck 12">
              <a:extLst>
                <a:ext uri="{FF2B5EF4-FFF2-40B4-BE49-F238E27FC236}">
                  <a16:creationId xmlns:a16="http://schemas.microsoft.com/office/drawing/2014/main" id="{3507D458-CF7A-4F5B-8ADB-DB0C13DCC238}"/>
                </a:ext>
              </a:extLst>
            </p:cNvPr>
            <p:cNvSpPr/>
            <p:nvPr/>
          </p:nvSpPr>
          <p:spPr>
            <a:xfrm>
              <a:off x="6525928" y="4957011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" name="Pfeil: Fünfeck 13">
              <a:extLst>
                <a:ext uri="{FF2B5EF4-FFF2-40B4-BE49-F238E27FC236}">
                  <a16:creationId xmlns:a16="http://schemas.microsoft.com/office/drawing/2014/main" id="{EB7C424D-F73A-4007-A14B-9B6552F838A7}"/>
                </a:ext>
              </a:extLst>
            </p:cNvPr>
            <p:cNvSpPr/>
            <p:nvPr/>
          </p:nvSpPr>
          <p:spPr>
            <a:xfrm rot="10800000">
              <a:off x="4369868" y="4957010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18FB9762-EB1F-4C7F-8548-E76928A8F395}"/>
              </a:ext>
            </a:extLst>
          </p:cNvPr>
          <p:cNvGrpSpPr/>
          <p:nvPr/>
        </p:nvGrpSpPr>
        <p:grpSpPr>
          <a:xfrm>
            <a:off x="6323795" y="5667674"/>
            <a:ext cx="4312119" cy="635268"/>
            <a:chOff x="4369868" y="4957010"/>
            <a:chExt cx="4312119" cy="63526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6" name="Pfeil: Fünfeck 15">
              <a:extLst>
                <a:ext uri="{FF2B5EF4-FFF2-40B4-BE49-F238E27FC236}">
                  <a16:creationId xmlns:a16="http://schemas.microsoft.com/office/drawing/2014/main" id="{F4FEC701-9E3A-4D7A-911D-64761485376D}"/>
                </a:ext>
              </a:extLst>
            </p:cNvPr>
            <p:cNvSpPr/>
            <p:nvPr/>
          </p:nvSpPr>
          <p:spPr>
            <a:xfrm>
              <a:off x="6525928" y="4957011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" name="Pfeil: Fünfeck 16">
              <a:extLst>
                <a:ext uri="{FF2B5EF4-FFF2-40B4-BE49-F238E27FC236}">
                  <a16:creationId xmlns:a16="http://schemas.microsoft.com/office/drawing/2014/main" id="{1D4C6357-4FB8-45A6-8785-8F700286EC46}"/>
                </a:ext>
              </a:extLst>
            </p:cNvPr>
            <p:cNvSpPr/>
            <p:nvPr/>
          </p:nvSpPr>
          <p:spPr>
            <a:xfrm rot="10800000">
              <a:off x="4369868" y="4957010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B2FCE646-4ABF-43CA-B4F1-5A87D8B605CF}"/>
              </a:ext>
            </a:extLst>
          </p:cNvPr>
          <p:cNvGrpSpPr/>
          <p:nvPr/>
        </p:nvGrpSpPr>
        <p:grpSpPr>
          <a:xfrm>
            <a:off x="2335731" y="2695071"/>
            <a:ext cx="7064944" cy="1487098"/>
            <a:chOff x="4369868" y="4957010"/>
            <a:chExt cx="4312119" cy="63526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9" name="Pfeil: Fünfeck 18">
              <a:extLst>
                <a:ext uri="{FF2B5EF4-FFF2-40B4-BE49-F238E27FC236}">
                  <a16:creationId xmlns:a16="http://schemas.microsoft.com/office/drawing/2014/main" id="{08F06E2B-813D-4037-B52B-2E5F57F58FE4}"/>
                </a:ext>
              </a:extLst>
            </p:cNvPr>
            <p:cNvSpPr/>
            <p:nvPr/>
          </p:nvSpPr>
          <p:spPr>
            <a:xfrm>
              <a:off x="6525928" y="4957011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" name="Pfeil: Fünfeck 19">
              <a:extLst>
                <a:ext uri="{FF2B5EF4-FFF2-40B4-BE49-F238E27FC236}">
                  <a16:creationId xmlns:a16="http://schemas.microsoft.com/office/drawing/2014/main" id="{27F07C02-9702-479F-B9D4-FA8B5F3E4877}"/>
                </a:ext>
              </a:extLst>
            </p:cNvPr>
            <p:cNvSpPr/>
            <p:nvPr/>
          </p:nvSpPr>
          <p:spPr>
            <a:xfrm rot="10800000">
              <a:off x="4369868" y="4957010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cxnSp>
        <p:nvCxnSpPr>
          <p:cNvPr id="22" name="Gerader Verbinder 21">
            <a:extLst>
              <a:ext uri="{FF2B5EF4-FFF2-40B4-BE49-F238E27FC236}">
                <a16:creationId xmlns:a16="http://schemas.microsoft.com/office/drawing/2014/main" id="{2FDF3DF1-158E-4D76-A5F7-CD84196597CE}"/>
              </a:ext>
            </a:extLst>
          </p:cNvPr>
          <p:cNvCxnSpPr>
            <a:stCxn id="20" idx="3"/>
          </p:cNvCxnSpPr>
          <p:nvPr/>
        </p:nvCxnSpPr>
        <p:spPr>
          <a:xfrm flipV="1">
            <a:off x="2335731" y="2695071"/>
            <a:ext cx="763604" cy="743548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Gerader Verbinder 22">
            <a:extLst>
              <a:ext uri="{FF2B5EF4-FFF2-40B4-BE49-F238E27FC236}">
                <a16:creationId xmlns:a16="http://schemas.microsoft.com/office/drawing/2014/main" id="{2AAA2459-40A9-4FFB-BE7C-D270C69B12B9}"/>
              </a:ext>
            </a:extLst>
          </p:cNvPr>
          <p:cNvCxnSpPr>
            <a:cxnSpLocks/>
          </p:cNvCxnSpPr>
          <p:nvPr/>
        </p:nvCxnSpPr>
        <p:spPr>
          <a:xfrm>
            <a:off x="3099335" y="2695070"/>
            <a:ext cx="5563402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id="{AE24B9B0-DA49-478D-A216-6983803A1571}"/>
              </a:ext>
            </a:extLst>
          </p:cNvPr>
          <p:cNvCxnSpPr>
            <a:cxnSpLocks/>
          </p:cNvCxnSpPr>
          <p:nvPr/>
        </p:nvCxnSpPr>
        <p:spPr>
          <a:xfrm>
            <a:off x="3060700" y="4182168"/>
            <a:ext cx="5592408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2" name="Gerader Verbinder 31">
            <a:extLst>
              <a:ext uri="{FF2B5EF4-FFF2-40B4-BE49-F238E27FC236}">
                <a16:creationId xmlns:a16="http://schemas.microsoft.com/office/drawing/2014/main" id="{C7B11837-6809-4270-A3EE-510685D8C5B5}"/>
              </a:ext>
            </a:extLst>
          </p:cNvPr>
          <p:cNvCxnSpPr/>
          <p:nvPr/>
        </p:nvCxnSpPr>
        <p:spPr>
          <a:xfrm flipV="1">
            <a:off x="8649904" y="3446237"/>
            <a:ext cx="763604" cy="743548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Gerader Verbinder 32">
            <a:extLst>
              <a:ext uri="{FF2B5EF4-FFF2-40B4-BE49-F238E27FC236}">
                <a16:creationId xmlns:a16="http://schemas.microsoft.com/office/drawing/2014/main" id="{27305D73-2179-4B8A-A685-9C22EA851C47}"/>
              </a:ext>
            </a:extLst>
          </p:cNvPr>
          <p:cNvCxnSpPr>
            <a:cxnSpLocks/>
          </p:cNvCxnSpPr>
          <p:nvPr/>
        </p:nvCxnSpPr>
        <p:spPr>
          <a:xfrm>
            <a:off x="8653108" y="2695070"/>
            <a:ext cx="763604" cy="758789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4" name="Gerader Verbinder 33">
            <a:extLst>
              <a:ext uri="{FF2B5EF4-FFF2-40B4-BE49-F238E27FC236}">
                <a16:creationId xmlns:a16="http://schemas.microsoft.com/office/drawing/2014/main" id="{40189FB9-7510-4011-8436-42E3865CF619}"/>
              </a:ext>
            </a:extLst>
          </p:cNvPr>
          <p:cNvCxnSpPr>
            <a:cxnSpLocks/>
          </p:cNvCxnSpPr>
          <p:nvPr/>
        </p:nvCxnSpPr>
        <p:spPr>
          <a:xfrm>
            <a:off x="9400675" y="3453859"/>
            <a:ext cx="2820199" cy="1524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7" name="Gerader Verbinder 36">
            <a:extLst>
              <a:ext uri="{FF2B5EF4-FFF2-40B4-BE49-F238E27FC236}">
                <a16:creationId xmlns:a16="http://schemas.microsoft.com/office/drawing/2014/main" id="{94793B0D-BAB7-44BF-912C-702DAE614BA3}"/>
              </a:ext>
            </a:extLst>
          </p:cNvPr>
          <p:cNvCxnSpPr>
            <a:cxnSpLocks/>
          </p:cNvCxnSpPr>
          <p:nvPr/>
        </p:nvCxnSpPr>
        <p:spPr>
          <a:xfrm flipV="1">
            <a:off x="-29634" y="3437074"/>
            <a:ext cx="2380647" cy="15244"/>
          </a:xfrm>
          <a:prstGeom prst="line">
            <a:avLst/>
          </a:prstGeom>
          <a:ln w="38100">
            <a:headEnd w="lg" len="med"/>
            <a:tailEnd w="lg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Gerader Verbinder 39">
            <a:extLst>
              <a:ext uri="{FF2B5EF4-FFF2-40B4-BE49-F238E27FC236}">
                <a16:creationId xmlns:a16="http://schemas.microsoft.com/office/drawing/2014/main" id="{F5F05BAF-F337-48DC-B499-E400C9D79226}"/>
              </a:ext>
            </a:extLst>
          </p:cNvPr>
          <p:cNvCxnSpPr>
            <a:cxnSpLocks/>
          </p:cNvCxnSpPr>
          <p:nvPr/>
        </p:nvCxnSpPr>
        <p:spPr>
          <a:xfrm>
            <a:off x="0" y="5038416"/>
            <a:ext cx="1556083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2" name="Gerader Verbinder 41">
            <a:extLst>
              <a:ext uri="{FF2B5EF4-FFF2-40B4-BE49-F238E27FC236}">
                <a16:creationId xmlns:a16="http://schemas.microsoft.com/office/drawing/2014/main" id="{43D2AB5F-EFDD-4401-9822-5AAA13B6DCD9}"/>
              </a:ext>
            </a:extLst>
          </p:cNvPr>
          <p:cNvCxnSpPr>
            <a:cxnSpLocks/>
          </p:cNvCxnSpPr>
          <p:nvPr/>
        </p:nvCxnSpPr>
        <p:spPr>
          <a:xfrm>
            <a:off x="0" y="5988108"/>
            <a:ext cx="1556083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3" name="Gerader Verbinder 42">
            <a:extLst>
              <a:ext uri="{FF2B5EF4-FFF2-40B4-BE49-F238E27FC236}">
                <a16:creationId xmlns:a16="http://schemas.microsoft.com/office/drawing/2014/main" id="{D61D7E03-E046-4784-8855-DE44D6782610}"/>
              </a:ext>
            </a:extLst>
          </p:cNvPr>
          <p:cNvCxnSpPr>
            <a:cxnSpLocks/>
          </p:cNvCxnSpPr>
          <p:nvPr/>
        </p:nvCxnSpPr>
        <p:spPr>
          <a:xfrm>
            <a:off x="10635912" y="5038416"/>
            <a:ext cx="1556083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4" name="Gerader Verbinder 43">
            <a:extLst>
              <a:ext uri="{FF2B5EF4-FFF2-40B4-BE49-F238E27FC236}">
                <a16:creationId xmlns:a16="http://schemas.microsoft.com/office/drawing/2014/main" id="{FF3109F5-EE47-4B11-828F-396EEDE35F0E}"/>
              </a:ext>
            </a:extLst>
          </p:cNvPr>
          <p:cNvCxnSpPr>
            <a:cxnSpLocks/>
          </p:cNvCxnSpPr>
          <p:nvPr/>
        </p:nvCxnSpPr>
        <p:spPr>
          <a:xfrm>
            <a:off x="10613687" y="5988108"/>
            <a:ext cx="1578313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8" name="Gerader Verbinder 47">
            <a:extLst>
              <a:ext uri="{FF2B5EF4-FFF2-40B4-BE49-F238E27FC236}">
                <a16:creationId xmlns:a16="http://schemas.microsoft.com/office/drawing/2014/main" id="{EFDB5021-93DB-4DF6-9B39-4FA3F8E0FEA1}"/>
              </a:ext>
            </a:extLst>
          </p:cNvPr>
          <p:cNvCxnSpPr>
            <a:cxnSpLocks/>
          </p:cNvCxnSpPr>
          <p:nvPr/>
        </p:nvCxnSpPr>
        <p:spPr>
          <a:xfrm>
            <a:off x="2332527" y="3443035"/>
            <a:ext cx="747567" cy="74675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1" name="Gerader Verbinder 50">
            <a:extLst>
              <a:ext uri="{FF2B5EF4-FFF2-40B4-BE49-F238E27FC236}">
                <a16:creationId xmlns:a16="http://schemas.microsoft.com/office/drawing/2014/main" id="{3E710BF4-5E54-4BE1-88DF-A7F7B9F1F2EC}"/>
              </a:ext>
            </a:extLst>
          </p:cNvPr>
          <p:cNvCxnSpPr>
            <a:cxnSpLocks/>
          </p:cNvCxnSpPr>
          <p:nvPr/>
        </p:nvCxnSpPr>
        <p:spPr>
          <a:xfrm>
            <a:off x="1848139" y="5674083"/>
            <a:ext cx="3696747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3" name="Gerader Verbinder 52">
            <a:extLst>
              <a:ext uri="{FF2B5EF4-FFF2-40B4-BE49-F238E27FC236}">
                <a16:creationId xmlns:a16="http://schemas.microsoft.com/office/drawing/2014/main" id="{4EFEAA20-B8E5-40F9-9E55-9CF45E5B1714}"/>
              </a:ext>
            </a:extLst>
          </p:cNvPr>
          <p:cNvCxnSpPr>
            <a:cxnSpLocks/>
          </p:cNvCxnSpPr>
          <p:nvPr/>
        </p:nvCxnSpPr>
        <p:spPr>
          <a:xfrm>
            <a:off x="1868102" y="6302942"/>
            <a:ext cx="3688081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4" name="Gerader Verbinder 53">
            <a:extLst>
              <a:ext uri="{FF2B5EF4-FFF2-40B4-BE49-F238E27FC236}">
                <a16:creationId xmlns:a16="http://schemas.microsoft.com/office/drawing/2014/main" id="{4307F3B4-CC71-4B0E-93E0-E4DA072AD635}"/>
              </a:ext>
            </a:extLst>
          </p:cNvPr>
          <p:cNvCxnSpPr>
            <a:cxnSpLocks/>
            <a:stCxn id="11" idx="3"/>
          </p:cNvCxnSpPr>
          <p:nvPr/>
        </p:nvCxnSpPr>
        <p:spPr>
          <a:xfrm flipV="1">
            <a:off x="1556083" y="5664054"/>
            <a:ext cx="312018" cy="321253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7" name="Gerader Verbinder 56">
            <a:extLst>
              <a:ext uri="{FF2B5EF4-FFF2-40B4-BE49-F238E27FC236}">
                <a16:creationId xmlns:a16="http://schemas.microsoft.com/office/drawing/2014/main" id="{9F858124-7600-428E-9A87-DDA6D362FC73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1556083" y="5985307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0" name="Gerader Verbinder 59">
            <a:extLst>
              <a:ext uri="{FF2B5EF4-FFF2-40B4-BE49-F238E27FC236}">
                <a16:creationId xmlns:a16="http://schemas.microsoft.com/office/drawing/2014/main" id="{D92F0F67-CA2B-4E81-936C-538EBD6244BA}"/>
              </a:ext>
            </a:extLst>
          </p:cNvPr>
          <p:cNvCxnSpPr>
            <a:cxnSpLocks/>
            <a:endCxn id="10" idx="3"/>
          </p:cNvCxnSpPr>
          <p:nvPr/>
        </p:nvCxnSpPr>
        <p:spPr>
          <a:xfrm flipV="1">
            <a:off x="5544885" y="5985309"/>
            <a:ext cx="323317" cy="322649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3" name="Gerader Verbinder 62">
            <a:extLst>
              <a:ext uri="{FF2B5EF4-FFF2-40B4-BE49-F238E27FC236}">
                <a16:creationId xmlns:a16="http://schemas.microsoft.com/office/drawing/2014/main" id="{FB3E5C47-952E-4AF9-940C-C289039871C2}"/>
              </a:ext>
            </a:extLst>
          </p:cNvPr>
          <p:cNvCxnSpPr>
            <a:cxnSpLocks/>
          </p:cNvCxnSpPr>
          <p:nvPr/>
        </p:nvCxnSpPr>
        <p:spPr>
          <a:xfrm flipV="1">
            <a:off x="1556084" y="4719377"/>
            <a:ext cx="312018" cy="321253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4" name="Gerader Verbinder 63">
            <a:extLst>
              <a:ext uri="{FF2B5EF4-FFF2-40B4-BE49-F238E27FC236}">
                <a16:creationId xmlns:a16="http://schemas.microsoft.com/office/drawing/2014/main" id="{8177F5D1-4D4E-48DB-94BF-838867CAF43C}"/>
              </a:ext>
            </a:extLst>
          </p:cNvPr>
          <p:cNvCxnSpPr>
            <a:cxnSpLocks/>
          </p:cNvCxnSpPr>
          <p:nvPr/>
        </p:nvCxnSpPr>
        <p:spPr>
          <a:xfrm flipV="1">
            <a:off x="5556183" y="5030393"/>
            <a:ext cx="312018" cy="321253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5" name="Gerader Verbinder 64">
            <a:extLst>
              <a:ext uri="{FF2B5EF4-FFF2-40B4-BE49-F238E27FC236}">
                <a16:creationId xmlns:a16="http://schemas.microsoft.com/office/drawing/2014/main" id="{2D05CDC6-AEC6-426E-AAD4-5C03DE06D0D6}"/>
              </a:ext>
            </a:extLst>
          </p:cNvPr>
          <p:cNvCxnSpPr>
            <a:cxnSpLocks/>
          </p:cNvCxnSpPr>
          <p:nvPr/>
        </p:nvCxnSpPr>
        <p:spPr>
          <a:xfrm flipV="1">
            <a:off x="10323895" y="5030593"/>
            <a:ext cx="312018" cy="321253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6" name="Gerader Verbinder 65">
            <a:extLst>
              <a:ext uri="{FF2B5EF4-FFF2-40B4-BE49-F238E27FC236}">
                <a16:creationId xmlns:a16="http://schemas.microsoft.com/office/drawing/2014/main" id="{40D33667-3BC1-4AF7-A65A-21A5EC53180A}"/>
              </a:ext>
            </a:extLst>
          </p:cNvPr>
          <p:cNvCxnSpPr>
            <a:cxnSpLocks/>
          </p:cNvCxnSpPr>
          <p:nvPr/>
        </p:nvCxnSpPr>
        <p:spPr>
          <a:xfrm flipV="1">
            <a:off x="10341961" y="5979879"/>
            <a:ext cx="293952" cy="32446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7" name="Gerader Verbinder 66">
            <a:extLst>
              <a:ext uri="{FF2B5EF4-FFF2-40B4-BE49-F238E27FC236}">
                <a16:creationId xmlns:a16="http://schemas.microsoft.com/office/drawing/2014/main" id="{6C365DC4-9C33-4CDB-A9E2-A648451A26AA}"/>
              </a:ext>
            </a:extLst>
          </p:cNvPr>
          <p:cNvCxnSpPr>
            <a:cxnSpLocks/>
          </p:cNvCxnSpPr>
          <p:nvPr/>
        </p:nvCxnSpPr>
        <p:spPr>
          <a:xfrm flipV="1">
            <a:off x="6323793" y="4715351"/>
            <a:ext cx="323315" cy="31545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8" name="Gerader Verbinder 67">
            <a:extLst>
              <a:ext uri="{FF2B5EF4-FFF2-40B4-BE49-F238E27FC236}">
                <a16:creationId xmlns:a16="http://schemas.microsoft.com/office/drawing/2014/main" id="{F522B52F-DCB5-483B-8C18-D96E11D2B5F0}"/>
              </a:ext>
            </a:extLst>
          </p:cNvPr>
          <p:cNvCxnSpPr>
            <a:cxnSpLocks/>
          </p:cNvCxnSpPr>
          <p:nvPr/>
        </p:nvCxnSpPr>
        <p:spPr>
          <a:xfrm>
            <a:off x="5536220" y="5667674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9" name="Gerader Verbinder 68">
            <a:extLst>
              <a:ext uri="{FF2B5EF4-FFF2-40B4-BE49-F238E27FC236}">
                <a16:creationId xmlns:a16="http://schemas.microsoft.com/office/drawing/2014/main" id="{21247226-A0C4-48CF-B4CE-37DF2DD8A136}"/>
              </a:ext>
            </a:extLst>
          </p:cNvPr>
          <p:cNvCxnSpPr>
            <a:cxnSpLocks/>
          </p:cNvCxnSpPr>
          <p:nvPr/>
        </p:nvCxnSpPr>
        <p:spPr>
          <a:xfrm>
            <a:off x="1556084" y="5028790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0" name="Gerader Verbinder 69">
            <a:extLst>
              <a:ext uri="{FF2B5EF4-FFF2-40B4-BE49-F238E27FC236}">
                <a16:creationId xmlns:a16="http://schemas.microsoft.com/office/drawing/2014/main" id="{30493EFE-C6CC-4620-83A9-A95F414D132D}"/>
              </a:ext>
            </a:extLst>
          </p:cNvPr>
          <p:cNvCxnSpPr>
            <a:cxnSpLocks/>
          </p:cNvCxnSpPr>
          <p:nvPr/>
        </p:nvCxnSpPr>
        <p:spPr>
          <a:xfrm>
            <a:off x="5544886" y="4706341"/>
            <a:ext cx="336150" cy="332075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1" name="Gerader Verbinder 70">
            <a:extLst>
              <a:ext uri="{FF2B5EF4-FFF2-40B4-BE49-F238E27FC236}">
                <a16:creationId xmlns:a16="http://schemas.microsoft.com/office/drawing/2014/main" id="{310837C9-8322-40E8-9024-29A5EBFFDC9A}"/>
              </a:ext>
            </a:extLst>
          </p:cNvPr>
          <p:cNvCxnSpPr>
            <a:cxnSpLocks/>
          </p:cNvCxnSpPr>
          <p:nvPr/>
        </p:nvCxnSpPr>
        <p:spPr>
          <a:xfrm>
            <a:off x="6323793" y="5991725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2" name="Gerader Verbinder 71">
            <a:extLst>
              <a:ext uri="{FF2B5EF4-FFF2-40B4-BE49-F238E27FC236}">
                <a16:creationId xmlns:a16="http://schemas.microsoft.com/office/drawing/2014/main" id="{F97416E7-002E-4291-A0FC-D9D91E453D8B}"/>
              </a:ext>
            </a:extLst>
          </p:cNvPr>
          <p:cNvCxnSpPr>
            <a:cxnSpLocks/>
          </p:cNvCxnSpPr>
          <p:nvPr/>
        </p:nvCxnSpPr>
        <p:spPr>
          <a:xfrm>
            <a:off x="10303929" y="5674083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3" name="Gerader Verbinder 72">
            <a:extLst>
              <a:ext uri="{FF2B5EF4-FFF2-40B4-BE49-F238E27FC236}">
                <a16:creationId xmlns:a16="http://schemas.microsoft.com/office/drawing/2014/main" id="{5AEFAE62-0D14-49A3-B12F-C5B4AAD7BE88}"/>
              </a:ext>
            </a:extLst>
          </p:cNvPr>
          <p:cNvCxnSpPr>
            <a:cxnSpLocks/>
          </p:cNvCxnSpPr>
          <p:nvPr/>
        </p:nvCxnSpPr>
        <p:spPr>
          <a:xfrm>
            <a:off x="6336625" y="5030393"/>
            <a:ext cx="319151" cy="319334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4" name="Gerader Verbinder 73">
            <a:extLst>
              <a:ext uri="{FF2B5EF4-FFF2-40B4-BE49-F238E27FC236}">
                <a16:creationId xmlns:a16="http://schemas.microsoft.com/office/drawing/2014/main" id="{50CE421A-F351-4761-A80E-A9D1BF9BE8DB}"/>
              </a:ext>
            </a:extLst>
          </p:cNvPr>
          <p:cNvCxnSpPr>
            <a:cxnSpLocks/>
          </p:cNvCxnSpPr>
          <p:nvPr/>
        </p:nvCxnSpPr>
        <p:spPr>
          <a:xfrm>
            <a:off x="10313912" y="4714644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5" name="Gerader Verbinder 74">
            <a:extLst>
              <a:ext uri="{FF2B5EF4-FFF2-40B4-BE49-F238E27FC236}">
                <a16:creationId xmlns:a16="http://schemas.microsoft.com/office/drawing/2014/main" id="{6ACB3ACF-5AB2-4E3B-8668-DE981D783819}"/>
              </a:ext>
            </a:extLst>
          </p:cNvPr>
          <p:cNvCxnSpPr>
            <a:cxnSpLocks/>
          </p:cNvCxnSpPr>
          <p:nvPr/>
        </p:nvCxnSpPr>
        <p:spPr>
          <a:xfrm flipV="1">
            <a:off x="6307078" y="5669805"/>
            <a:ext cx="323317" cy="322649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6" name="Gerader Verbinder 75">
            <a:extLst>
              <a:ext uri="{FF2B5EF4-FFF2-40B4-BE49-F238E27FC236}">
                <a16:creationId xmlns:a16="http://schemas.microsoft.com/office/drawing/2014/main" id="{C1242F75-8835-4910-A4E8-93E9528CA9E1}"/>
              </a:ext>
            </a:extLst>
          </p:cNvPr>
          <p:cNvCxnSpPr>
            <a:cxnSpLocks/>
          </p:cNvCxnSpPr>
          <p:nvPr/>
        </p:nvCxnSpPr>
        <p:spPr>
          <a:xfrm flipV="1">
            <a:off x="5844806" y="5024288"/>
            <a:ext cx="502382" cy="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0" name="Gerader Verbinder 79">
            <a:extLst>
              <a:ext uri="{FF2B5EF4-FFF2-40B4-BE49-F238E27FC236}">
                <a16:creationId xmlns:a16="http://schemas.microsoft.com/office/drawing/2014/main" id="{D9EF238C-B368-49C7-994A-5F1D0C2A7D50}"/>
              </a:ext>
            </a:extLst>
          </p:cNvPr>
          <p:cNvCxnSpPr>
            <a:cxnSpLocks/>
          </p:cNvCxnSpPr>
          <p:nvPr/>
        </p:nvCxnSpPr>
        <p:spPr>
          <a:xfrm>
            <a:off x="1868102" y="5343622"/>
            <a:ext cx="3716723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1" name="Gerader Verbinder 80">
            <a:extLst>
              <a:ext uri="{FF2B5EF4-FFF2-40B4-BE49-F238E27FC236}">
                <a16:creationId xmlns:a16="http://schemas.microsoft.com/office/drawing/2014/main" id="{38300563-C9E6-4ED8-8BAD-70DA8849D9B3}"/>
              </a:ext>
            </a:extLst>
          </p:cNvPr>
          <p:cNvCxnSpPr>
            <a:cxnSpLocks/>
          </p:cNvCxnSpPr>
          <p:nvPr/>
        </p:nvCxnSpPr>
        <p:spPr>
          <a:xfrm>
            <a:off x="1852471" y="4719377"/>
            <a:ext cx="3703712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2" name="Gerader Verbinder 81">
            <a:extLst>
              <a:ext uri="{FF2B5EF4-FFF2-40B4-BE49-F238E27FC236}">
                <a16:creationId xmlns:a16="http://schemas.microsoft.com/office/drawing/2014/main" id="{8CFAA665-9194-4E24-BDDF-1FAC63D36973}"/>
              </a:ext>
            </a:extLst>
          </p:cNvPr>
          <p:cNvCxnSpPr>
            <a:cxnSpLocks/>
          </p:cNvCxnSpPr>
          <p:nvPr/>
        </p:nvCxnSpPr>
        <p:spPr>
          <a:xfrm flipV="1">
            <a:off x="6647108" y="6301132"/>
            <a:ext cx="3712917" cy="682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3" name="Gerader Verbinder 82">
            <a:extLst>
              <a:ext uri="{FF2B5EF4-FFF2-40B4-BE49-F238E27FC236}">
                <a16:creationId xmlns:a16="http://schemas.microsoft.com/office/drawing/2014/main" id="{083854FE-00DD-4607-B01E-42FEF684F498}"/>
              </a:ext>
            </a:extLst>
          </p:cNvPr>
          <p:cNvCxnSpPr>
            <a:cxnSpLocks/>
          </p:cNvCxnSpPr>
          <p:nvPr/>
        </p:nvCxnSpPr>
        <p:spPr>
          <a:xfrm>
            <a:off x="6635814" y="4721560"/>
            <a:ext cx="3688081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4" name="Gerader Verbinder 83">
            <a:extLst>
              <a:ext uri="{FF2B5EF4-FFF2-40B4-BE49-F238E27FC236}">
                <a16:creationId xmlns:a16="http://schemas.microsoft.com/office/drawing/2014/main" id="{6734FABB-A6E2-4264-8C32-D9BA6A1B2012}"/>
              </a:ext>
            </a:extLst>
          </p:cNvPr>
          <p:cNvCxnSpPr>
            <a:cxnSpLocks/>
          </p:cNvCxnSpPr>
          <p:nvPr/>
        </p:nvCxnSpPr>
        <p:spPr>
          <a:xfrm flipV="1">
            <a:off x="5844806" y="5985308"/>
            <a:ext cx="502382" cy="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5" name="Gerader Verbinder 84">
            <a:extLst>
              <a:ext uri="{FF2B5EF4-FFF2-40B4-BE49-F238E27FC236}">
                <a16:creationId xmlns:a16="http://schemas.microsoft.com/office/drawing/2014/main" id="{1CA4BDA2-810C-431D-924E-DBB023FE512C}"/>
              </a:ext>
            </a:extLst>
          </p:cNvPr>
          <p:cNvCxnSpPr>
            <a:cxnSpLocks/>
          </p:cNvCxnSpPr>
          <p:nvPr/>
        </p:nvCxnSpPr>
        <p:spPr>
          <a:xfrm>
            <a:off x="6630395" y="5674083"/>
            <a:ext cx="3688081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8" name="Gerader Verbinder 97">
            <a:extLst>
              <a:ext uri="{FF2B5EF4-FFF2-40B4-BE49-F238E27FC236}">
                <a16:creationId xmlns:a16="http://schemas.microsoft.com/office/drawing/2014/main" id="{608DA221-4B21-4EE2-AB73-0239FDD91E1B}"/>
              </a:ext>
            </a:extLst>
          </p:cNvPr>
          <p:cNvCxnSpPr>
            <a:cxnSpLocks/>
          </p:cNvCxnSpPr>
          <p:nvPr/>
        </p:nvCxnSpPr>
        <p:spPr>
          <a:xfrm>
            <a:off x="6647108" y="5343622"/>
            <a:ext cx="3688081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99" name="Grafik 98">
            <a:extLst>
              <a:ext uri="{FF2B5EF4-FFF2-40B4-BE49-F238E27FC236}">
                <a16:creationId xmlns:a16="http://schemas.microsoft.com/office/drawing/2014/main" id="{E0825F32-A9BA-4EC5-B2F7-AFC3B35D58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470" y="298463"/>
            <a:ext cx="1653059" cy="1653059"/>
          </a:xfrm>
          <a:prstGeom prst="rect">
            <a:avLst/>
          </a:prstGeom>
        </p:spPr>
      </p:pic>
      <p:sp>
        <p:nvSpPr>
          <p:cNvPr id="101" name="Textfeld 100">
            <a:extLst>
              <a:ext uri="{FF2B5EF4-FFF2-40B4-BE49-F238E27FC236}">
                <a16:creationId xmlns:a16="http://schemas.microsoft.com/office/drawing/2014/main" id="{6322A360-5A7C-453F-9C12-FA5811965577}"/>
              </a:ext>
            </a:extLst>
          </p:cNvPr>
          <p:cNvSpPr txBox="1"/>
          <p:nvPr/>
        </p:nvSpPr>
        <p:spPr>
          <a:xfrm>
            <a:off x="2024504" y="4840165"/>
            <a:ext cx="36146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bg1"/>
                </a:solidFill>
              </a:rPr>
              <a:t>A: </a:t>
            </a:r>
            <a:r>
              <a:rPr lang="de-DE" sz="2000" dirty="0">
                <a:solidFill>
                  <a:schemeClr val="bg1"/>
                </a:solidFill>
              </a:rPr>
              <a:t>alle Schüler*innen des Bezirks</a:t>
            </a:r>
          </a:p>
        </p:txBody>
      </p:sp>
      <p:sp>
        <p:nvSpPr>
          <p:cNvPr id="102" name="Textfeld 101">
            <a:extLst>
              <a:ext uri="{FF2B5EF4-FFF2-40B4-BE49-F238E27FC236}">
                <a16:creationId xmlns:a16="http://schemas.microsoft.com/office/drawing/2014/main" id="{3C0B963D-42DE-44E4-ADE4-A8CA4E477B19}"/>
              </a:ext>
            </a:extLst>
          </p:cNvPr>
          <p:cNvSpPr txBox="1"/>
          <p:nvPr/>
        </p:nvSpPr>
        <p:spPr>
          <a:xfrm>
            <a:off x="1964754" y="5767811"/>
            <a:ext cx="36559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bg1"/>
                </a:solidFill>
              </a:rPr>
              <a:t>B: </a:t>
            </a:r>
            <a:r>
              <a:rPr lang="de-DE" sz="2000" dirty="0">
                <a:solidFill>
                  <a:schemeClr val="bg1"/>
                </a:solidFill>
              </a:rPr>
              <a:t>alle Schüler*innen der Schule</a:t>
            </a:r>
          </a:p>
        </p:txBody>
      </p:sp>
      <p:sp>
        <p:nvSpPr>
          <p:cNvPr id="103" name="Textfeld 102">
            <a:extLst>
              <a:ext uri="{FF2B5EF4-FFF2-40B4-BE49-F238E27FC236}">
                <a16:creationId xmlns:a16="http://schemas.microsoft.com/office/drawing/2014/main" id="{FFC47B88-AE0E-4D14-9F72-F3B577C660A8}"/>
              </a:ext>
            </a:extLst>
          </p:cNvPr>
          <p:cNvSpPr txBox="1"/>
          <p:nvPr/>
        </p:nvSpPr>
        <p:spPr>
          <a:xfrm>
            <a:off x="6719233" y="4811846"/>
            <a:ext cx="2897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bg1"/>
                </a:solidFill>
              </a:rPr>
              <a:t>C: </a:t>
            </a:r>
            <a:r>
              <a:rPr lang="de-DE" sz="2000" dirty="0">
                <a:solidFill>
                  <a:schemeClr val="bg1"/>
                </a:solidFill>
              </a:rPr>
              <a:t>die Schülervertretung</a:t>
            </a:r>
          </a:p>
        </p:txBody>
      </p:sp>
      <p:sp>
        <p:nvSpPr>
          <p:cNvPr id="104" name="Textfeld 103">
            <a:extLst>
              <a:ext uri="{FF2B5EF4-FFF2-40B4-BE49-F238E27FC236}">
                <a16:creationId xmlns:a16="http://schemas.microsoft.com/office/drawing/2014/main" id="{8612A397-3115-42F5-8D84-C7E331B4489B}"/>
              </a:ext>
            </a:extLst>
          </p:cNvPr>
          <p:cNvSpPr txBox="1"/>
          <p:nvPr/>
        </p:nvSpPr>
        <p:spPr>
          <a:xfrm>
            <a:off x="6741677" y="5804489"/>
            <a:ext cx="31860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bg1"/>
                </a:solidFill>
              </a:rPr>
              <a:t>D: </a:t>
            </a:r>
            <a:r>
              <a:rPr lang="de-DE" sz="2000" dirty="0">
                <a:solidFill>
                  <a:schemeClr val="bg1"/>
                </a:solidFill>
              </a:rPr>
              <a:t>alle Personen der Schule</a:t>
            </a:r>
          </a:p>
        </p:txBody>
      </p:sp>
      <p:sp>
        <p:nvSpPr>
          <p:cNvPr id="61" name="Textfeld 60">
            <a:extLst>
              <a:ext uri="{FF2B5EF4-FFF2-40B4-BE49-F238E27FC236}">
                <a16:creationId xmlns:a16="http://schemas.microsoft.com/office/drawing/2014/main" id="{362C3843-C249-4B25-B07B-EB4E9AD1C055}"/>
              </a:ext>
            </a:extLst>
          </p:cNvPr>
          <p:cNvSpPr txBox="1"/>
          <p:nvPr/>
        </p:nvSpPr>
        <p:spPr>
          <a:xfrm>
            <a:off x="3099335" y="2186351"/>
            <a:ext cx="1364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ANTWORT 1</a:t>
            </a:r>
          </a:p>
        </p:txBody>
      </p:sp>
      <p:sp>
        <p:nvSpPr>
          <p:cNvPr id="62" name="Textfeld 61">
            <a:extLst>
              <a:ext uri="{FF2B5EF4-FFF2-40B4-BE49-F238E27FC236}">
                <a16:creationId xmlns:a16="http://schemas.microsoft.com/office/drawing/2014/main" id="{BE3E6BFC-49C8-40A9-8EB7-7DC504F3E131}"/>
              </a:ext>
            </a:extLst>
          </p:cNvPr>
          <p:cNvSpPr txBox="1"/>
          <p:nvPr/>
        </p:nvSpPr>
        <p:spPr>
          <a:xfrm>
            <a:off x="3349600" y="2909981"/>
            <a:ext cx="50243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>
                <a:solidFill>
                  <a:schemeClr val="bg1"/>
                </a:solidFill>
              </a:rPr>
              <a:t>Wer nimmt an den Schülerversammlungen teil?</a:t>
            </a:r>
          </a:p>
        </p:txBody>
      </p:sp>
      <p:pic>
        <p:nvPicPr>
          <p:cNvPr id="77" name="Grafik 76">
            <a:extLst>
              <a:ext uri="{FF2B5EF4-FFF2-40B4-BE49-F238E27FC236}">
                <a16:creationId xmlns:a16="http://schemas.microsoft.com/office/drawing/2014/main" id="{7CC13ADF-1063-4885-9A48-280D01A792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453" y="6165668"/>
            <a:ext cx="813034" cy="81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407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4EC2438D-3749-4055-BB25-85C96F963C23}"/>
              </a:ext>
            </a:extLst>
          </p:cNvPr>
          <p:cNvGrpSpPr/>
          <p:nvPr/>
        </p:nvGrpSpPr>
        <p:grpSpPr>
          <a:xfrm>
            <a:off x="6323796" y="4708355"/>
            <a:ext cx="4312119" cy="635268"/>
            <a:chOff x="4369868" y="4957010"/>
            <a:chExt cx="4312119" cy="63526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5" name="Pfeil: Fünfeck 4">
              <a:extLst>
                <a:ext uri="{FF2B5EF4-FFF2-40B4-BE49-F238E27FC236}">
                  <a16:creationId xmlns:a16="http://schemas.microsoft.com/office/drawing/2014/main" id="{704E2DE7-A540-4336-9623-D66E5C6D18D3}"/>
                </a:ext>
              </a:extLst>
            </p:cNvPr>
            <p:cNvSpPr/>
            <p:nvPr/>
          </p:nvSpPr>
          <p:spPr>
            <a:xfrm>
              <a:off x="6525928" y="4957011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" name="Pfeil: Fünfeck 6">
              <a:extLst>
                <a:ext uri="{FF2B5EF4-FFF2-40B4-BE49-F238E27FC236}">
                  <a16:creationId xmlns:a16="http://schemas.microsoft.com/office/drawing/2014/main" id="{8FDA7AD5-4C28-44BE-8235-689CADC95976}"/>
                </a:ext>
              </a:extLst>
            </p:cNvPr>
            <p:cNvSpPr/>
            <p:nvPr/>
          </p:nvSpPr>
          <p:spPr>
            <a:xfrm rot="10800000">
              <a:off x="4369868" y="4957010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29784D72-D3F4-44A3-A534-A92EEA2B2A55}"/>
              </a:ext>
            </a:extLst>
          </p:cNvPr>
          <p:cNvGrpSpPr/>
          <p:nvPr/>
        </p:nvGrpSpPr>
        <p:grpSpPr>
          <a:xfrm>
            <a:off x="1556084" y="5667675"/>
            <a:ext cx="4312119" cy="635268"/>
            <a:chOff x="4369868" y="4957010"/>
            <a:chExt cx="4312119" cy="63526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0" name="Pfeil: Fünfeck 9">
              <a:extLst>
                <a:ext uri="{FF2B5EF4-FFF2-40B4-BE49-F238E27FC236}">
                  <a16:creationId xmlns:a16="http://schemas.microsoft.com/office/drawing/2014/main" id="{897FBB18-764D-4478-ABCA-627A28860F97}"/>
                </a:ext>
              </a:extLst>
            </p:cNvPr>
            <p:cNvSpPr/>
            <p:nvPr/>
          </p:nvSpPr>
          <p:spPr>
            <a:xfrm>
              <a:off x="6525928" y="4957011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Pfeil: Fünfeck 10">
              <a:extLst>
                <a:ext uri="{FF2B5EF4-FFF2-40B4-BE49-F238E27FC236}">
                  <a16:creationId xmlns:a16="http://schemas.microsoft.com/office/drawing/2014/main" id="{53377726-6CE6-4F91-8610-80938DC06D45}"/>
                </a:ext>
              </a:extLst>
            </p:cNvPr>
            <p:cNvSpPr/>
            <p:nvPr/>
          </p:nvSpPr>
          <p:spPr>
            <a:xfrm rot="10800000">
              <a:off x="4369868" y="4957010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72CC75B3-3475-4664-8263-8F315B090C83}"/>
              </a:ext>
            </a:extLst>
          </p:cNvPr>
          <p:cNvGrpSpPr/>
          <p:nvPr/>
        </p:nvGrpSpPr>
        <p:grpSpPr>
          <a:xfrm>
            <a:off x="1556085" y="4708355"/>
            <a:ext cx="4312119" cy="635268"/>
            <a:chOff x="4369868" y="4957010"/>
            <a:chExt cx="4312119" cy="63526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3" name="Pfeil: Fünfeck 12">
              <a:extLst>
                <a:ext uri="{FF2B5EF4-FFF2-40B4-BE49-F238E27FC236}">
                  <a16:creationId xmlns:a16="http://schemas.microsoft.com/office/drawing/2014/main" id="{3507D458-CF7A-4F5B-8ADB-DB0C13DCC238}"/>
                </a:ext>
              </a:extLst>
            </p:cNvPr>
            <p:cNvSpPr/>
            <p:nvPr/>
          </p:nvSpPr>
          <p:spPr>
            <a:xfrm>
              <a:off x="6525928" y="4957011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" name="Pfeil: Fünfeck 13">
              <a:extLst>
                <a:ext uri="{FF2B5EF4-FFF2-40B4-BE49-F238E27FC236}">
                  <a16:creationId xmlns:a16="http://schemas.microsoft.com/office/drawing/2014/main" id="{EB7C424D-F73A-4007-A14B-9B6552F838A7}"/>
                </a:ext>
              </a:extLst>
            </p:cNvPr>
            <p:cNvSpPr/>
            <p:nvPr/>
          </p:nvSpPr>
          <p:spPr>
            <a:xfrm rot="10800000">
              <a:off x="4369868" y="4957010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18FB9762-EB1F-4C7F-8548-E76928A8F395}"/>
              </a:ext>
            </a:extLst>
          </p:cNvPr>
          <p:cNvGrpSpPr/>
          <p:nvPr/>
        </p:nvGrpSpPr>
        <p:grpSpPr>
          <a:xfrm>
            <a:off x="6323795" y="5667674"/>
            <a:ext cx="4312119" cy="635268"/>
            <a:chOff x="4369868" y="4957010"/>
            <a:chExt cx="4312119" cy="63526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6" name="Pfeil: Fünfeck 15">
              <a:extLst>
                <a:ext uri="{FF2B5EF4-FFF2-40B4-BE49-F238E27FC236}">
                  <a16:creationId xmlns:a16="http://schemas.microsoft.com/office/drawing/2014/main" id="{F4FEC701-9E3A-4D7A-911D-64761485376D}"/>
                </a:ext>
              </a:extLst>
            </p:cNvPr>
            <p:cNvSpPr/>
            <p:nvPr/>
          </p:nvSpPr>
          <p:spPr>
            <a:xfrm>
              <a:off x="6525928" y="4957011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" name="Pfeil: Fünfeck 16">
              <a:extLst>
                <a:ext uri="{FF2B5EF4-FFF2-40B4-BE49-F238E27FC236}">
                  <a16:creationId xmlns:a16="http://schemas.microsoft.com/office/drawing/2014/main" id="{1D4C6357-4FB8-45A6-8785-8F700286EC46}"/>
                </a:ext>
              </a:extLst>
            </p:cNvPr>
            <p:cNvSpPr/>
            <p:nvPr/>
          </p:nvSpPr>
          <p:spPr>
            <a:xfrm rot="10800000">
              <a:off x="4369868" y="4957010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B2FCE646-4ABF-43CA-B4F1-5A87D8B605CF}"/>
              </a:ext>
            </a:extLst>
          </p:cNvPr>
          <p:cNvGrpSpPr/>
          <p:nvPr/>
        </p:nvGrpSpPr>
        <p:grpSpPr>
          <a:xfrm>
            <a:off x="2335731" y="2695071"/>
            <a:ext cx="7064944" cy="1487098"/>
            <a:chOff x="4369868" y="4957010"/>
            <a:chExt cx="4312119" cy="63526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9" name="Pfeil: Fünfeck 18">
              <a:extLst>
                <a:ext uri="{FF2B5EF4-FFF2-40B4-BE49-F238E27FC236}">
                  <a16:creationId xmlns:a16="http://schemas.microsoft.com/office/drawing/2014/main" id="{08F06E2B-813D-4037-B52B-2E5F57F58FE4}"/>
                </a:ext>
              </a:extLst>
            </p:cNvPr>
            <p:cNvSpPr/>
            <p:nvPr/>
          </p:nvSpPr>
          <p:spPr>
            <a:xfrm>
              <a:off x="6525928" y="4957011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" name="Pfeil: Fünfeck 19">
              <a:extLst>
                <a:ext uri="{FF2B5EF4-FFF2-40B4-BE49-F238E27FC236}">
                  <a16:creationId xmlns:a16="http://schemas.microsoft.com/office/drawing/2014/main" id="{27F07C02-9702-479F-B9D4-FA8B5F3E4877}"/>
                </a:ext>
              </a:extLst>
            </p:cNvPr>
            <p:cNvSpPr/>
            <p:nvPr/>
          </p:nvSpPr>
          <p:spPr>
            <a:xfrm rot="10800000">
              <a:off x="4369868" y="4957010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cxnSp>
        <p:nvCxnSpPr>
          <p:cNvPr id="22" name="Gerader Verbinder 21">
            <a:extLst>
              <a:ext uri="{FF2B5EF4-FFF2-40B4-BE49-F238E27FC236}">
                <a16:creationId xmlns:a16="http://schemas.microsoft.com/office/drawing/2014/main" id="{2FDF3DF1-158E-4D76-A5F7-CD84196597CE}"/>
              </a:ext>
            </a:extLst>
          </p:cNvPr>
          <p:cNvCxnSpPr>
            <a:stCxn id="20" idx="3"/>
          </p:cNvCxnSpPr>
          <p:nvPr/>
        </p:nvCxnSpPr>
        <p:spPr>
          <a:xfrm flipV="1">
            <a:off x="2335731" y="2695071"/>
            <a:ext cx="763604" cy="743548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Gerader Verbinder 22">
            <a:extLst>
              <a:ext uri="{FF2B5EF4-FFF2-40B4-BE49-F238E27FC236}">
                <a16:creationId xmlns:a16="http://schemas.microsoft.com/office/drawing/2014/main" id="{2AAA2459-40A9-4FFB-BE7C-D270C69B12B9}"/>
              </a:ext>
            </a:extLst>
          </p:cNvPr>
          <p:cNvCxnSpPr>
            <a:cxnSpLocks/>
          </p:cNvCxnSpPr>
          <p:nvPr/>
        </p:nvCxnSpPr>
        <p:spPr>
          <a:xfrm>
            <a:off x="3099335" y="2695070"/>
            <a:ext cx="5563402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id="{AE24B9B0-DA49-478D-A216-6983803A1571}"/>
              </a:ext>
            </a:extLst>
          </p:cNvPr>
          <p:cNvCxnSpPr>
            <a:cxnSpLocks/>
          </p:cNvCxnSpPr>
          <p:nvPr/>
        </p:nvCxnSpPr>
        <p:spPr>
          <a:xfrm>
            <a:off x="3060700" y="4182168"/>
            <a:ext cx="5592408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2" name="Gerader Verbinder 31">
            <a:extLst>
              <a:ext uri="{FF2B5EF4-FFF2-40B4-BE49-F238E27FC236}">
                <a16:creationId xmlns:a16="http://schemas.microsoft.com/office/drawing/2014/main" id="{C7B11837-6809-4270-A3EE-510685D8C5B5}"/>
              </a:ext>
            </a:extLst>
          </p:cNvPr>
          <p:cNvCxnSpPr/>
          <p:nvPr/>
        </p:nvCxnSpPr>
        <p:spPr>
          <a:xfrm flipV="1">
            <a:off x="8649904" y="3446237"/>
            <a:ext cx="763604" cy="743548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Gerader Verbinder 32">
            <a:extLst>
              <a:ext uri="{FF2B5EF4-FFF2-40B4-BE49-F238E27FC236}">
                <a16:creationId xmlns:a16="http://schemas.microsoft.com/office/drawing/2014/main" id="{27305D73-2179-4B8A-A685-9C22EA851C47}"/>
              </a:ext>
            </a:extLst>
          </p:cNvPr>
          <p:cNvCxnSpPr>
            <a:cxnSpLocks/>
          </p:cNvCxnSpPr>
          <p:nvPr/>
        </p:nvCxnSpPr>
        <p:spPr>
          <a:xfrm>
            <a:off x="8653108" y="2695070"/>
            <a:ext cx="763604" cy="758789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4" name="Gerader Verbinder 33">
            <a:extLst>
              <a:ext uri="{FF2B5EF4-FFF2-40B4-BE49-F238E27FC236}">
                <a16:creationId xmlns:a16="http://schemas.microsoft.com/office/drawing/2014/main" id="{40189FB9-7510-4011-8436-42E3865CF619}"/>
              </a:ext>
            </a:extLst>
          </p:cNvPr>
          <p:cNvCxnSpPr>
            <a:cxnSpLocks/>
          </p:cNvCxnSpPr>
          <p:nvPr/>
        </p:nvCxnSpPr>
        <p:spPr>
          <a:xfrm>
            <a:off x="9400675" y="3453859"/>
            <a:ext cx="2820199" cy="1524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7" name="Gerader Verbinder 36">
            <a:extLst>
              <a:ext uri="{FF2B5EF4-FFF2-40B4-BE49-F238E27FC236}">
                <a16:creationId xmlns:a16="http://schemas.microsoft.com/office/drawing/2014/main" id="{94793B0D-BAB7-44BF-912C-702DAE614BA3}"/>
              </a:ext>
            </a:extLst>
          </p:cNvPr>
          <p:cNvCxnSpPr>
            <a:cxnSpLocks/>
          </p:cNvCxnSpPr>
          <p:nvPr/>
        </p:nvCxnSpPr>
        <p:spPr>
          <a:xfrm flipV="1">
            <a:off x="-29634" y="3437074"/>
            <a:ext cx="2380647" cy="15244"/>
          </a:xfrm>
          <a:prstGeom prst="line">
            <a:avLst/>
          </a:prstGeom>
          <a:ln w="38100">
            <a:headEnd w="lg" len="med"/>
            <a:tailEnd w="lg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Gerader Verbinder 39">
            <a:extLst>
              <a:ext uri="{FF2B5EF4-FFF2-40B4-BE49-F238E27FC236}">
                <a16:creationId xmlns:a16="http://schemas.microsoft.com/office/drawing/2014/main" id="{F5F05BAF-F337-48DC-B499-E400C9D79226}"/>
              </a:ext>
            </a:extLst>
          </p:cNvPr>
          <p:cNvCxnSpPr>
            <a:cxnSpLocks/>
          </p:cNvCxnSpPr>
          <p:nvPr/>
        </p:nvCxnSpPr>
        <p:spPr>
          <a:xfrm>
            <a:off x="0" y="5038416"/>
            <a:ext cx="1556083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2" name="Gerader Verbinder 41">
            <a:extLst>
              <a:ext uri="{FF2B5EF4-FFF2-40B4-BE49-F238E27FC236}">
                <a16:creationId xmlns:a16="http://schemas.microsoft.com/office/drawing/2014/main" id="{43D2AB5F-EFDD-4401-9822-5AAA13B6DCD9}"/>
              </a:ext>
            </a:extLst>
          </p:cNvPr>
          <p:cNvCxnSpPr>
            <a:cxnSpLocks/>
          </p:cNvCxnSpPr>
          <p:nvPr/>
        </p:nvCxnSpPr>
        <p:spPr>
          <a:xfrm>
            <a:off x="0" y="5988108"/>
            <a:ext cx="1556083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3" name="Gerader Verbinder 42">
            <a:extLst>
              <a:ext uri="{FF2B5EF4-FFF2-40B4-BE49-F238E27FC236}">
                <a16:creationId xmlns:a16="http://schemas.microsoft.com/office/drawing/2014/main" id="{D61D7E03-E046-4784-8855-DE44D6782610}"/>
              </a:ext>
            </a:extLst>
          </p:cNvPr>
          <p:cNvCxnSpPr>
            <a:cxnSpLocks/>
          </p:cNvCxnSpPr>
          <p:nvPr/>
        </p:nvCxnSpPr>
        <p:spPr>
          <a:xfrm>
            <a:off x="10635912" y="5038416"/>
            <a:ext cx="1556083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4" name="Gerader Verbinder 43">
            <a:extLst>
              <a:ext uri="{FF2B5EF4-FFF2-40B4-BE49-F238E27FC236}">
                <a16:creationId xmlns:a16="http://schemas.microsoft.com/office/drawing/2014/main" id="{FF3109F5-EE47-4B11-828F-396EEDE35F0E}"/>
              </a:ext>
            </a:extLst>
          </p:cNvPr>
          <p:cNvCxnSpPr>
            <a:cxnSpLocks/>
          </p:cNvCxnSpPr>
          <p:nvPr/>
        </p:nvCxnSpPr>
        <p:spPr>
          <a:xfrm>
            <a:off x="10613687" y="5988108"/>
            <a:ext cx="1578313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8" name="Gerader Verbinder 47">
            <a:extLst>
              <a:ext uri="{FF2B5EF4-FFF2-40B4-BE49-F238E27FC236}">
                <a16:creationId xmlns:a16="http://schemas.microsoft.com/office/drawing/2014/main" id="{EFDB5021-93DB-4DF6-9B39-4FA3F8E0FEA1}"/>
              </a:ext>
            </a:extLst>
          </p:cNvPr>
          <p:cNvCxnSpPr>
            <a:cxnSpLocks/>
          </p:cNvCxnSpPr>
          <p:nvPr/>
        </p:nvCxnSpPr>
        <p:spPr>
          <a:xfrm>
            <a:off x="2332527" y="3443035"/>
            <a:ext cx="747567" cy="74675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1" name="Gerader Verbinder 50">
            <a:extLst>
              <a:ext uri="{FF2B5EF4-FFF2-40B4-BE49-F238E27FC236}">
                <a16:creationId xmlns:a16="http://schemas.microsoft.com/office/drawing/2014/main" id="{3E710BF4-5E54-4BE1-88DF-A7F7B9F1F2EC}"/>
              </a:ext>
            </a:extLst>
          </p:cNvPr>
          <p:cNvCxnSpPr>
            <a:cxnSpLocks/>
          </p:cNvCxnSpPr>
          <p:nvPr/>
        </p:nvCxnSpPr>
        <p:spPr>
          <a:xfrm>
            <a:off x="1848139" y="5674083"/>
            <a:ext cx="3696747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3" name="Gerader Verbinder 52">
            <a:extLst>
              <a:ext uri="{FF2B5EF4-FFF2-40B4-BE49-F238E27FC236}">
                <a16:creationId xmlns:a16="http://schemas.microsoft.com/office/drawing/2014/main" id="{4EFEAA20-B8E5-40F9-9E55-9CF45E5B1714}"/>
              </a:ext>
            </a:extLst>
          </p:cNvPr>
          <p:cNvCxnSpPr>
            <a:cxnSpLocks/>
          </p:cNvCxnSpPr>
          <p:nvPr/>
        </p:nvCxnSpPr>
        <p:spPr>
          <a:xfrm>
            <a:off x="1868102" y="6302942"/>
            <a:ext cx="3688081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4" name="Gerader Verbinder 53">
            <a:extLst>
              <a:ext uri="{FF2B5EF4-FFF2-40B4-BE49-F238E27FC236}">
                <a16:creationId xmlns:a16="http://schemas.microsoft.com/office/drawing/2014/main" id="{4307F3B4-CC71-4B0E-93E0-E4DA072AD635}"/>
              </a:ext>
            </a:extLst>
          </p:cNvPr>
          <p:cNvCxnSpPr>
            <a:cxnSpLocks/>
            <a:stCxn id="11" idx="3"/>
          </p:cNvCxnSpPr>
          <p:nvPr/>
        </p:nvCxnSpPr>
        <p:spPr>
          <a:xfrm flipV="1">
            <a:off x="1556084" y="5664055"/>
            <a:ext cx="312018" cy="321253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7" name="Gerader Verbinder 56">
            <a:extLst>
              <a:ext uri="{FF2B5EF4-FFF2-40B4-BE49-F238E27FC236}">
                <a16:creationId xmlns:a16="http://schemas.microsoft.com/office/drawing/2014/main" id="{9F858124-7600-428E-9A87-DDA6D362FC73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1556084" y="5985308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0" name="Gerader Verbinder 59">
            <a:extLst>
              <a:ext uri="{FF2B5EF4-FFF2-40B4-BE49-F238E27FC236}">
                <a16:creationId xmlns:a16="http://schemas.microsoft.com/office/drawing/2014/main" id="{D92F0F67-CA2B-4E81-936C-538EBD6244BA}"/>
              </a:ext>
            </a:extLst>
          </p:cNvPr>
          <p:cNvCxnSpPr>
            <a:cxnSpLocks/>
            <a:endCxn id="10" idx="3"/>
          </p:cNvCxnSpPr>
          <p:nvPr/>
        </p:nvCxnSpPr>
        <p:spPr>
          <a:xfrm flipV="1">
            <a:off x="5544886" y="5985310"/>
            <a:ext cx="323317" cy="322649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3" name="Gerader Verbinder 62">
            <a:extLst>
              <a:ext uri="{FF2B5EF4-FFF2-40B4-BE49-F238E27FC236}">
                <a16:creationId xmlns:a16="http://schemas.microsoft.com/office/drawing/2014/main" id="{FB3E5C47-952E-4AF9-940C-C289039871C2}"/>
              </a:ext>
            </a:extLst>
          </p:cNvPr>
          <p:cNvCxnSpPr>
            <a:cxnSpLocks/>
          </p:cNvCxnSpPr>
          <p:nvPr/>
        </p:nvCxnSpPr>
        <p:spPr>
          <a:xfrm flipV="1">
            <a:off x="1556084" y="4719377"/>
            <a:ext cx="312018" cy="321253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4" name="Gerader Verbinder 63">
            <a:extLst>
              <a:ext uri="{FF2B5EF4-FFF2-40B4-BE49-F238E27FC236}">
                <a16:creationId xmlns:a16="http://schemas.microsoft.com/office/drawing/2014/main" id="{8177F5D1-4D4E-48DB-94BF-838867CAF43C}"/>
              </a:ext>
            </a:extLst>
          </p:cNvPr>
          <p:cNvCxnSpPr>
            <a:cxnSpLocks/>
          </p:cNvCxnSpPr>
          <p:nvPr/>
        </p:nvCxnSpPr>
        <p:spPr>
          <a:xfrm flipV="1">
            <a:off x="5556183" y="5030393"/>
            <a:ext cx="312018" cy="321253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5" name="Gerader Verbinder 64">
            <a:extLst>
              <a:ext uri="{FF2B5EF4-FFF2-40B4-BE49-F238E27FC236}">
                <a16:creationId xmlns:a16="http://schemas.microsoft.com/office/drawing/2014/main" id="{2D05CDC6-AEC6-426E-AAD4-5C03DE06D0D6}"/>
              </a:ext>
            </a:extLst>
          </p:cNvPr>
          <p:cNvCxnSpPr>
            <a:cxnSpLocks/>
          </p:cNvCxnSpPr>
          <p:nvPr/>
        </p:nvCxnSpPr>
        <p:spPr>
          <a:xfrm flipV="1">
            <a:off x="10323895" y="5030593"/>
            <a:ext cx="312018" cy="321253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6" name="Gerader Verbinder 65">
            <a:extLst>
              <a:ext uri="{FF2B5EF4-FFF2-40B4-BE49-F238E27FC236}">
                <a16:creationId xmlns:a16="http://schemas.microsoft.com/office/drawing/2014/main" id="{40D33667-3BC1-4AF7-A65A-21A5EC53180A}"/>
              </a:ext>
            </a:extLst>
          </p:cNvPr>
          <p:cNvCxnSpPr>
            <a:cxnSpLocks/>
          </p:cNvCxnSpPr>
          <p:nvPr/>
        </p:nvCxnSpPr>
        <p:spPr>
          <a:xfrm flipV="1">
            <a:off x="10341961" y="5979879"/>
            <a:ext cx="293952" cy="32446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7" name="Gerader Verbinder 66">
            <a:extLst>
              <a:ext uri="{FF2B5EF4-FFF2-40B4-BE49-F238E27FC236}">
                <a16:creationId xmlns:a16="http://schemas.microsoft.com/office/drawing/2014/main" id="{6C365DC4-9C33-4CDB-A9E2-A648451A26AA}"/>
              </a:ext>
            </a:extLst>
          </p:cNvPr>
          <p:cNvCxnSpPr>
            <a:cxnSpLocks/>
          </p:cNvCxnSpPr>
          <p:nvPr/>
        </p:nvCxnSpPr>
        <p:spPr>
          <a:xfrm flipV="1">
            <a:off x="6323793" y="4715351"/>
            <a:ext cx="323315" cy="31545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8" name="Gerader Verbinder 67">
            <a:extLst>
              <a:ext uri="{FF2B5EF4-FFF2-40B4-BE49-F238E27FC236}">
                <a16:creationId xmlns:a16="http://schemas.microsoft.com/office/drawing/2014/main" id="{F522B52F-DCB5-483B-8C18-D96E11D2B5F0}"/>
              </a:ext>
            </a:extLst>
          </p:cNvPr>
          <p:cNvCxnSpPr>
            <a:cxnSpLocks/>
          </p:cNvCxnSpPr>
          <p:nvPr/>
        </p:nvCxnSpPr>
        <p:spPr>
          <a:xfrm>
            <a:off x="5536220" y="5667674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9" name="Gerader Verbinder 68">
            <a:extLst>
              <a:ext uri="{FF2B5EF4-FFF2-40B4-BE49-F238E27FC236}">
                <a16:creationId xmlns:a16="http://schemas.microsoft.com/office/drawing/2014/main" id="{21247226-A0C4-48CF-B4CE-37DF2DD8A136}"/>
              </a:ext>
            </a:extLst>
          </p:cNvPr>
          <p:cNvCxnSpPr>
            <a:cxnSpLocks/>
          </p:cNvCxnSpPr>
          <p:nvPr/>
        </p:nvCxnSpPr>
        <p:spPr>
          <a:xfrm>
            <a:off x="1556084" y="5028790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0" name="Gerader Verbinder 69">
            <a:extLst>
              <a:ext uri="{FF2B5EF4-FFF2-40B4-BE49-F238E27FC236}">
                <a16:creationId xmlns:a16="http://schemas.microsoft.com/office/drawing/2014/main" id="{30493EFE-C6CC-4620-83A9-A95F414D132D}"/>
              </a:ext>
            </a:extLst>
          </p:cNvPr>
          <p:cNvCxnSpPr>
            <a:cxnSpLocks/>
          </p:cNvCxnSpPr>
          <p:nvPr/>
        </p:nvCxnSpPr>
        <p:spPr>
          <a:xfrm>
            <a:off x="5544886" y="4706341"/>
            <a:ext cx="336150" cy="332075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1" name="Gerader Verbinder 70">
            <a:extLst>
              <a:ext uri="{FF2B5EF4-FFF2-40B4-BE49-F238E27FC236}">
                <a16:creationId xmlns:a16="http://schemas.microsoft.com/office/drawing/2014/main" id="{310837C9-8322-40E8-9024-29A5EBFFDC9A}"/>
              </a:ext>
            </a:extLst>
          </p:cNvPr>
          <p:cNvCxnSpPr>
            <a:cxnSpLocks/>
          </p:cNvCxnSpPr>
          <p:nvPr/>
        </p:nvCxnSpPr>
        <p:spPr>
          <a:xfrm>
            <a:off x="6323793" y="5991725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2" name="Gerader Verbinder 71">
            <a:extLst>
              <a:ext uri="{FF2B5EF4-FFF2-40B4-BE49-F238E27FC236}">
                <a16:creationId xmlns:a16="http://schemas.microsoft.com/office/drawing/2014/main" id="{F97416E7-002E-4291-A0FC-D9D91E453D8B}"/>
              </a:ext>
            </a:extLst>
          </p:cNvPr>
          <p:cNvCxnSpPr>
            <a:cxnSpLocks/>
          </p:cNvCxnSpPr>
          <p:nvPr/>
        </p:nvCxnSpPr>
        <p:spPr>
          <a:xfrm>
            <a:off x="10303929" y="5674083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3" name="Gerader Verbinder 72">
            <a:extLst>
              <a:ext uri="{FF2B5EF4-FFF2-40B4-BE49-F238E27FC236}">
                <a16:creationId xmlns:a16="http://schemas.microsoft.com/office/drawing/2014/main" id="{5AEFAE62-0D14-49A3-B12F-C5B4AAD7BE88}"/>
              </a:ext>
            </a:extLst>
          </p:cNvPr>
          <p:cNvCxnSpPr>
            <a:cxnSpLocks/>
          </p:cNvCxnSpPr>
          <p:nvPr/>
        </p:nvCxnSpPr>
        <p:spPr>
          <a:xfrm>
            <a:off x="6336625" y="5030393"/>
            <a:ext cx="319151" cy="319334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4" name="Gerader Verbinder 73">
            <a:extLst>
              <a:ext uri="{FF2B5EF4-FFF2-40B4-BE49-F238E27FC236}">
                <a16:creationId xmlns:a16="http://schemas.microsoft.com/office/drawing/2014/main" id="{50CE421A-F351-4761-A80E-A9D1BF9BE8DB}"/>
              </a:ext>
            </a:extLst>
          </p:cNvPr>
          <p:cNvCxnSpPr>
            <a:cxnSpLocks/>
          </p:cNvCxnSpPr>
          <p:nvPr/>
        </p:nvCxnSpPr>
        <p:spPr>
          <a:xfrm>
            <a:off x="10313912" y="4714644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5" name="Gerader Verbinder 74">
            <a:extLst>
              <a:ext uri="{FF2B5EF4-FFF2-40B4-BE49-F238E27FC236}">
                <a16:creationId xmlns:a16="http://schemas.microsoft.com/office/drawing/2014/main" id="{6ACB3ACF-5AB2-4E3B-8668-DE981D783819}"/>
              </a:ext>
            </a:extLst>
          </p:cNvPr>
          <p:cNvCxnSpPr>
            <a:cxnSpLocks/>
          </p:cNvCxnSpPr>
          <p:nvPr/>
        </p:nvCxnSpPr>
        <p:spPr>
          <a:xfrm flipV="1">
            <a:off x="6307078" y="5669805"/>
            <a:ext cx="323317" cy="322649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6" name="Gerader Verbinder 75">
            <a:extLst>
              <a:ext uri="{FF2B5EF4-FFF2-40B4-BE49-F238E27FC236}">
                <a16:creationId xmlns:a16="http://schemas.microsoft.com/office/drawing/2014/main" id="{C1242F75-8835-4910-A4E8-93E9528CA9E1}"/>
              </a:ext>
            </a:extLst>
          </p:cNvPr>
          <p:cNvCxnSpPr>
            <a:cxnSpLocks/>
          </p:cNvCxnSpPr>
          <p:nvPr/>
        </p:nvCxnSpPr>
        <p:spPr>
          <a:xfrm flipV="1">
            <a:off x="5844806" y="5024288"/>
            <a:ext cx="502382" cy="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0" name="Gerader Verbinder 79">
            <a:extLst>
              <a:ext uri="{FF2B5EF4-FFF2-40B4-BE49-F238E27FC236}">
                <a16:creationId xmlns:a16="http://schemas.microsoft.com/office/drawing/2014/main" id="{D9EF238C-B368-49C7-994A-5F1D0C2A7D50}"/>
              </a:ext>
            </a:extLst>
          </p:cNvPr>
          <p:cNvCxnSpPr>
            <a:cxnSpLocks/>
          </p:cNvCxnSpPr>
          <p:nvPr/>
        </p:nvCxnSpPr>
        <p:spPr>
          <a:xfrm>
            <a:off x="1868102" y="5343622"/>
            <a:ext cx="3716723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1" name="Gerader Verbinder 80">
            <a:extLst>
              <a:ext uri="{FF2B5EF4-FFF2-40B4-BE49-F238E27FC236}">
                <a16:creationId xmlns:a16="http://schemas.microsoft.com/office/drawing/2014/main" id="{38300563-C9E6-4ED8-8BAD-70DA8849D9B3}"/>
              </a:ext>
            </a:extLst>
          </p:cNvPr>
          <p:cNvCxnSpPr>
            <a:cxnSpLocks/>
          </p:cNvCxnSpPr>
          <p:nvPr/>
        </p:nvCxnSpPr>
        <p:spPr>
          <a:xfrm>
            <a:off x="1852471" y="4719377"/>
            <a:ext cx="3703712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2" name="Gerader Verbinder 81">
            <a:extLst>
              <a:ext uri="{FF2B5EF4-FFF2-40B4-BE49-F238E27FC236}">
                <a16:creationId xmlns:a16="http://schemas.microsoft.com/office/drawing/2014/main" id="{8CFAA665-9194-4E24-BDDF-1FAC63D36973}"/>
              </a:ext>
            </a:extLst>
          </p:cNvPr>
          <p:cNvCxnSpPr>
            <a:cxnSpLocks/>
          </p:cNvCxnSpPr>
          <p:nvPr/>
        </p:nvCxnSpPr>
        <p:spPr>
          <a:xfrm flipV="1">
            <a:off x="6647108" y="6292423"/>
            <a:ext cx="3712917" cy="682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3" name="Gerader Verbinder 82">
            <a:extLst>
              <a:ext uri="{FF2B5EF4-FFF2-40B4-BE49-F238E27FC236}">
                <a16:creationId xmlns:a16="http://schemas.microsoft.com/office/drawing/2014/main" id="{083854FE-00DD-4607-B01E-42FEF684F498}"/>
              </a:ext>
            </a:extLst>
          </p:cNvPr>
          <p:cNvCxnSpPr>
            <a:cxnSpLocks/>
          </p:cNvCxnSpPr>
          <p:nvPr/>
        </p:nvCxnSpPr>
        <p:spPr>
          <a:xfrm>
            <a:off x="6635814" y="4721560"/>
            <a:ext cx="3688081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4" name="Gerader Verbinder 83">
            <a:extLst>
              <a:ext uri="{FF2B5EF4-FFF2-40B4-BE49-F238E27FC236}">
                <a16:creationId xmlns:a16="http://schemas.microsoft.com/office/drawing/2014/main" id="{6734FABB-A6E2-4264-8C32-D9BA6A1B2012}"/>
              </a:ext>
            </a:extLst>
          </p:cNvPr>
          <p:cNvCxnSpPr>
            <a:cxnSpLocks/>
          </p:cNvCxnSpPr>
          <p:nvPr/>
        </p:nvCxnSpPr>
        <p:spPr>
          <a:xfrm flipV="1">
            <a:off x="5844806" y="5985308"/>
            <a:ext cx="502382" cy="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5" name="Gerader Verbinder 84">
            <a:extLst>
              <a:ext uri="{FF2B5EF4-FFF2-40B4-BE49-F238E27FC236}">
                <a16:creationId xmlns:a16="http://schemas.microsoft.com/office/drawing/2014/main" id="{1CA4BDA2-810C-431D-924E-DBB023FE512C}"/>
              </a:ext>
            </a:extLst>
          </p:cNvPr>
          <p:cNvCxnSpPr>
            <a:cxnSpLocks/>
          </p:cNvCxnSpPr>
          <p:nvPr/>
        </p:nvCxnSpPr>
        <p:spPr>
          <a:xfrm>
            <a:off x="6630395" y="5674083"/>
            <a:ext cx="3688081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8" name="Gerader Verbinder 97">
            <a:extLst>
              <a:ext uri="{FF2B5EF4-FFF2-40B4-BE49-F238E27FC236}">
                <a16:creationId xmlns:a16="http://schemas.microsoft.com/office/drawing/2014/main" id="{608DA221-4B21-4EE2-AB73-0239FDD91E1B}"/>
              </a:ext>
            </a:extLst>
          </p:cNvPr>
          <p:cNvCxnSpPr>
            <a:cxnSpLocks/>
          </p:cNvCxnSpPr>
          <p:nvPr/>
        </p:nvCxnSpPr>
        <p:spPr>
          <a:xfrm>
            <a:off x="6647108" y="5343622"/>
            <a:ext cx="3688081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99" name="Grafik 98">
            <a:extLst>
              <a:ext uri="{FF2B5EF4-FFF2-40B4-BE49-F238E27FC236}">
                <a16:creationId xmlns:a16="http://schemas.microsoft.com/office/drawing/2014/main" id="{E0825F32-A9BA-4EC5-B2F7-AFC3B35D58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470" y="298463"/>
            <a:ext cx="1653059" cy="1653059"/>
          </a:xfrm>
          <a:prstGeom prst="rect">
            <a:avLst/>
          </a:prstGeom>
        </p:spPr>
      </p:pic>
      <p:sp>
        <p:nvSpPr>
          <p:cNvPr id="100" name="Textfeld 99">
            <a:extLst>
              <a:ext uri="{FF2B5EF4-FFF2-40B4-BE49-F238E27FC236}">
                <a16:creationId xmlns:a16="http://schemas.microsoft.com/office/drawing/2014/main" id="{144F32FD-9326-4E13-8AA4-1802A0417436}"/>
              </a:ext>
            </a:extLst>
          </p:cNvPr>
          <p:cNvSpPr txBox="1"/>
          <p:nvPr/>
        </p:nvSpPr>
        <p:spPr>
          <a:xfrm>
            <a:off x="3085588" y="2998063"/>
            <a:ext cx="55634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>
                <a:solidFill>
                  <a:schemeClr val="bg1"/>
                </a:solidFill>
              </a:rPr>
              <a:t>Wie viele GSV-Sitzungen kann der / die Schulsprecher*in einberufen?</a:t>
            </a:r>
          </a:p>
        </p:txBody>
      </p:sp>
      <p:sp>
        <p:nvSpPr>
          <p:cNvPr id="101" name="Textfeld 100">
            <a:extLst>
              <a:ext uri="{FF2B5EF4-FFF2-40B4-BE49-F238E27FC236}">
                <a16:creationId xmlns:a16="http://schemas.microsoft.com/office/drawing/2014/main" id="{6322A360-5A7C-453F-9C12-FA5811965577}"/>
              </a:ext>
            </a:extLst>
          </p:cNvPr>
          <p:cNvSpPr txBox="1"/>
          <p:nvPr/>
        </p:nvSpPr>
        <p:spPr>
          <a:xfrm>
            <a:off x="2024504" y="4840165"/>
            <a:ext cx="2897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bg1"/>
                </a:solidFill>
              </a:rPr>
              <a:t>A: </a:t>
            </a:r>
            <a:r>
              <a:rPr lang="de-DE" sz="2000" dirty="0">
                <a:solidFill>
                  <a:schemeClr val="bg1"/>
                </a:solidFill>
              </a:rPr>
              <a:t>bis zu 1 / Monat </a:t>
            </a:r>
          </a:p>
        </p:txBody>
      </p:sp>
      <p:sp>
        <p:nvSpPr>
          <p:cNvPr id="102" name="Textfeld 101">
            <a:extLst>
              <a:ext uri="{FF2B5EF4-FFF2-40B4-BE49-F238E27FC236}">
                <a16:creationId xmlns:a16="http://schemas.microsoft.com/office/drawing/2014/main" id="{3C0B963D-42DE-44E4-ADE4-A8CA4E477B19}"/>
              </a:ext>
            </a:extLst>
          </p:cNvPr>
          <p:cNvSpPr txBox="1"/>
          <p:nvPr/>
        </p:nvSpPr>
        <p:spPr>
          <a:xfrm>
            <a:off x="1964755" y="5767811"/>
            <a:ext cx="2897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bg1"/>
                </a:solidFill>
              </a:rPr>
              <a:t>B: </a:t>
            </a:r>
            <a:r>
              <a:rPr lang="de-DE" sz="2000" dirty="0">
                <a:solidFill>
                  <a:schemeClr val="bg1"/>
                </a:solidFill>
              </a:rPr>
              <a:t>max. 4 / Jahr</a:t>
            </a:r>
          </a:p>
        </p:txBody>
      </p:sp>
      <p:sp>
        <p:nvSpPr>
          <p:cNvPr id="103" name="Textfeld 102">
            <a:extLst>
              <a:ext uri="{FF2B5EF4-FFF2-40B4-BE49-F238E27FC236}">
                <a16:creationId xmlns:a16="http://schemas.microsoft.com/office/drawing/2014/main" id="{FFC47B88-AE0E-4D14-9F72-F3B577C660A8}"/>
              </a:ext>
            </a:extLst>
          </p:cNvPr>
          <p:cNvSpPr txBox="1"/>
          <p:nvPr/>
        </p:nvSpPr>
        <p:spPr>
          <a:xfrm>
            <a:off x="6719233" y="4811846"/>
            <a:ext cx="31998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bg1"/>
                </a:solidFill>
              </a:rPr>
              <a:t>C: </a:t>
            </a:r>
            <a:r>
              <a:rPr lang="de-DE" sz="2000" dirty="0">
                <a:solidFill>
                  <a:schemeClr val="bg1"/>
                </a:solidFill>
              </a:rPr>
              <a:t>wann immer er/ sie will</a:t>
            </a:r>
          </a:p>
        </p:txBody>
      </p:sp>
      <p:sp>
        <p:nvSpPr>
          <p:cNvPr id="104" name="Textfeld 103">
            <a:extLst>
              <a:ext uri="{FF2B5EF4-FFF2-40B4-BE49-F238E27FC236}">
                <a16:creationId xmlns:a16="http://schemas.microsoft.com/office/drawing/2014/main" id="{8612A397-3115-42F5-8D84-C7E331B4489B}"/>
              </a:ext>
            </a:extLst>
          </p:cNvPr>
          <p:cNvSpPr txBox="1"/>
          <p:nvPr/>
        </p:nvSpPr>
        <p:spPr>
          <a:xfrm>
            <a:off x="6741678" y="5804489"/>
            <a:ext cx="2897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bg1"/>
                </a:solidFill>
              </a:rPr>
              <a:t>D: </a:t>
            </a:r>
            <a:r>
              <a:rPr lang="de-DE" sz="2000" dirty="0">
                <a:solidFill>
                  <a:schemeClr val="bg1"/>
                </a:solidFill>
              </a:rPr>
              <a:t>bis zu 2 / Monat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A6CCA27D-9882-4DD6-AEFB-3F0210C5321D}"/>
              </a:ext>
            </a:extLst>
          </p:cNvPr>
          <p:cNvSpPr txBox="1"/>
          <p:nvPr/>
        </p:nvSpPr>
        <p:spPr>
          <a:xfrm>
            <a:off x="3099335" y="2186351"/>
            <a:ext cx="1364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FRAGE 2</a:t>
            </a:r>
          </a:p>
        </p:txBody>
      </p:sp>
      <p:pic>
        <p:nvPicPr>
          <p:cNvPr id="62" name="Grafik 61">
            <a:extLst>
              <a:ext uri="{FF2B5EF4-FFF2-40B4-BE49-F238E27FC236}">
                <a16:creationId xmlns:a16="http://schemas.microsoft.com/office/drawing/2014/main" id="{95EC5FE9-478E-489B-A99D-3227C26AE0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453" y="6165668"/>
            <a:ext cx="813034" cy="81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030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/>
      <p:bldP spid="102" grpId="0"/>
      <p:bldP spid="103" grpId="0"/>
      <p:bldP spid="10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4EC2438D-3749-4055-BB25-85C96F963C23}"/>
              </a:ext>
            </a:extLst>
          </p:cNvPr>
          <p:cNvGrpSpPr/>
          <p:nvPr/>
        </p:nvGrpSpPr>
        <p:grpSpPr>
          <a:xfrm>
            <a:off x="6323796" y="4708355"/>
            <a:ext cx="4312119" cy="635268"/>
            <a:chOff x="4369868" y="4957010"/>
            <a:chExt cx="4312119" cy="63526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5" name="Pfeil: Fünfeck 4">
              <a:extLst>
                <a:ext uri="{FF2B5EF4-FFF2-40B4-BE49-F238E27FC236}">
                  <a16:creationId xmlns:a16="http://schemas.microsoft.com/office/drawing/2014/main" id="{704E2DE7-A540-4336-9623-D66E5C6D18D3}"/>
                </a:ext>
              </a:extLst>
            </p:cNvPr>
            <p:cNvSpPr/>
            <p:nvPr/>
          </p:nvSpPr>
          <p:spPr>
            <a:xfrm>
              <a:off x="6525928" y="4957011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" name="Pfeil: Fünfeck 6">
              <a:extLst>
                <a:ext uri="{FF2B5EF4-FFF2-40B4-BE49-F238E27FC236}">
                  <a16:creationId xmlns:a16="http://schemas.microsoft.com/office/drawing/2014/main" id="{8FDA7AD5-4C28-44BE-8235-689CADC95976}"/>
                </a:ext>
              </a:extLst>
            </p:cNvPr>
            <p:cNvSpPr/>
            <p:nvPr/>
          </p:nvSpPr>
          <p:spPr>
            <a:xfrm rot="10800000">
              <a:off x="4369868" y="4957010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29784D72-D3F4-44A3-A534-A92EEA2B2A55}"/>
              </a:ext>
            </a:extLst>
          </p:cNvPr>
          <p:cNvGrpSpPr/>
          <p:nvPr/>
        </p:nvGrpSpPr>
        <p:grpSpPr>
          <a:xfrm>
            <a:off x="1556084" y="5667675"/>
            <a:ext cx="4312119" cy="635268"/>
            <a:chOff x="4369868" y="4957010"/>
            <a:chExt cx="4312119" cy="63526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0" name="Pfeil: Fünfeck 9">
              <a:extLst>
                <a:ext uri="{FF2B5EF4-FFF2-40B4-BE49-F238E27FC236}">
                  <a16:creationId xmlns:a16="http://schemas.microsoft.com/office/drawing/2014/main" id="{897FBB18-764D-4478-ABCA-627A28860F97}"/>
                </a:ext>
              </a:extLst>
            </p:cNvPr>
            <p:cNvSpPr/>
            <p:nvPr/>
          </p:nvSpPr>
          <p:spPr>
            <a:xfrm>
              <a:off x="6525928" y="4957011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Pfeil: Fünfeck 10">
              <a:extLst>
                <a:ext uri="{FF2B5EF4-FFF2-40B4-BE49-F238E27FC236}">
                  <a16:creationId xmlns:a16="http://schemas.microsoft.com/office/drawing/2014/main" id="{53377726-6CE6-4F91-8610-80938DC06D45}"/>
                </a:ext>
              </a:extLst>
            </p:cNvPr>
            <p:cNvSpPr/>
            <p:nvPr/>
          </p:nvSpPr>
          <p:spPr>
            <a:xfrm rot="10800000">
              <a:off x="4369868" y="4957010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72CC75B3-3475-4664-8263-8F315B090C83}"/>
              </a:ext>
            </a:extLst>
          </p:cNvPr>
          <p:cNvGrpSpPr/>
          <p:nvPr/>
        </p:nvGrpSpPr>
        <p:grpSpPr>
          <a:xfrm>
            <a:off x="1556085" y="4708355"/>
            <a:ext cx="4312119" cy="635268"/>
            <a:chOff x="4369868" y="4957010"/>
            <a:chExt cx="4312119" cy="63526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3" name="Pfeil: Fünfeck 12">
              <a:extLst>
                <a:ext uri="{FF2B5EF4-FFF2-40B4-BE49-F238E27FC236}">
                  <a16:creationId xmlns:a16="http://schemas.microsoft.com/office/drawing/2014/main" id="{3507D458-CF7A-4F5B-8ADB-DB0C13DCC238}"/>
                </a:ext>
              </a:extLst>
            </p:cNvPr>
            <p:cNvSpPr/>
            <p:nvPr/>
          </p:nvSpPr>
          <p:spPr>
            <a:xfrm>
              <a:off x="6525928" y="4957011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" name="Pfeil: Fünfeck 13">
              <a:extLst>
                <a:ext uri="{FF2B5EF4-FFF2-40B4-BE49-F238E27FC236}">
                  <a16:creationId xmlns:a16="http://schemas.microsoft.com/office/drawing/2014/main" id="{EB7C424D-F73A-4007-A14B-9B6552F838A7}"/>
                </a:ext>
              </a:extLst>
            </p:cNvPr>
            <p:cNvSpPr/>
            <p:nvPr/>
          </p:nvSpPr>
          <p:spPr>
            <a:xfrm rot="10800000">
              <a:off x="4369868" y="4957010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18FB9762-EB1F-4C7F-8548-E76928A8F395}"/>
              </a:ext>
            </a:extLst>
          </p:cNvPr>
          <p:cNvGrpSpPr/>
          <p:nvPr/>
        </p:nvGrpSpPr>
        <p:grpSpPr>
          <a:xfrm>
            <a:off x="6323795" y="5667674"/>
            <a:ext cx="4312119" cy="635268"/>
            <a:chOff x="4369868" y="4957010"/>
            <a:chExt cx="4312119" cy="635268"/>
          </a:xfrm>
          <a:solidFill>
            <a:srgbClr val="00B050"/>
          </a:solidFill>
        </p:grpSpPr>
        <p:sp>
          <p:nvSpPr>
            <p:cNvPr id="16" name="Pfeil: Fünfeck 15">
              <a:extLst>
                <a:ext uri="{FF2B5EF4-FFF2-40B4-BE49-F238E27FC236}">
                  <a16:creationId xmlns:a16="http://schemas.microsoft.com/office/drawing/2014/main" id="{F4FEC701-9E3A-4D7A-911D-64761485376D}"/>
                </a:ext>
              </a:extLst>
            </p:cNvPr>
            <p:cNvSpPr/>
            <p:nvPr/>
          </p:nvSpPr>
          <p:spPr>
            <a:xfrm>
              <a:off x="6525928" y="4957011"/>
              <a:ext cx="2156059" cy="635267"/>
            </a:xfrm>
            <a:prstGeom prst="homePlate">
              <a:avLst/>
            </a:prstGeom>
            <a:grpFill/>
            <a:ln>
              <a:solidFill>
                <a:srgbClr val="00B05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" name="Pfeil: Fünfeck 16">
              <a:extLst>
                <a:ext uri="{FF2B5EF4-FFF2-40B4-BE49-F238E27FC236}">
                  <a16:creationId xmlns:a16="http://schemas.microsoft.com/office/drawing/2014/main" id="{1D4C6357-4FB8-45A6-8785-8F700286EC46}"/>
                </a:ext>
              </a:extLst>
            </p:cNvPr>
            <p:cNvSpPr/>
            <p:nvPr/>
          </p:nvSpPr>
          <p:spPr>
            <a:xfrm rot="10800000">
              <a:off x="4369868" y="4957010"/>
              <a:ext cx="2156059" cy="635267"/>
            </a:xfrm>
            <a:prstGeom prst="homePlate">
              <a:avLst/>
            </a:prstGeom>
            <a:grpFill/>
            <a:ln>
              <a:solidFill>
                <a:srgbClr val="00B05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B2FCE646-4ABF-43CA-B4F1-5A87D8B605CF}"/>
              </a:ext>
            </a:extLst>
          </p:cNvPr>
          <p:cNvGrpSpPr/>
          <p:nvPr/>
        </p:nvGrpSpPr>
        <p:grpSpPr>
          <a:xfrm>
            <a:off x="2335731" y="2695071"/>
            <a:ext cx="7064944" cy="1487098"/>
            <a:chOff x="4369868" y="4957010"/>
            <a:chExt cx="4312119" cy="63526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9" name="Pfeil: Fünfeck 18">
              <a:extLst>
                <a:ext uri="{FF2B5EF4-FFF2-40B4-BE49-F238E27FC236}">
                  <a16:creationId xmlns:a16="http://schemas.microsoft.com/office/drawing/2014/main" id="{08F06E2B-813D-4037-B52B-2E5F57F58FE4}"/>
                </a:ext>
              </a:extLst>
            </p:cNvPr>
            <p:cNvSpPr/>
            <p:nvPr/>
          </p:nvSpPr>
          <p:spPr>
            <a:xfrm>
              <a:off x="6525928" y="4957011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" name="Pfeil: Fünfeck 19">
              <a:extLst>
                <a:ext uri="{FF2B5EF4-FFF2-40B4-BE49-F238E27FC236}">
                  <a16:creationId xmlns:a16="http://schemas.microsoft.com/office/drawing/2014/main" id="{27F07C02-9702-479F-B9D4-FA8B5F3E4877}"/>
                </a:ext>
              </a:extLst>
            </p:cNvPr>
            <p:cNvSpPr/>
            <p:nvPr/>
          </p:nvSpPr>
          <p:spPr>
            <a:xfrm rot="10800000">
              <a:off x="4369868" y="4957010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cxnSp>
        <p:nvCxnSpPr>
          <p:cNvPr id="22" name="Gerader Verbinder 21">
            <a:extLst>
              <a:ext uri="{FF2B5EF4-FFF2-40B4-BE49-F238E27FC236}">
                <a16:creationId xmlns:a16="http://schemas.microsoft.com/office/drawing/2014/main" id="{2FDF3DF1-158E-4D76-A5F7-CD84196597CE}"/>
              </a:ext>
            </a:extLst>
          </p:cNvPr>
          <p:cNvCxnSpPr>
            <a:stCxn id="20" idx="3"/>
          </p:cNvCxnSpPr>
          <p:nvPr/>
        </p:nvCxnSpPr>
        <p:spPr>
          <a:xfrm flipV="1">
            <a:off x="2335731" y="2695071"/>
            <a:ext cx="763604" cy="743548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Gerader Verbinder 22">
            <a:extLst>
              <a:ext uri="{FF2B5EF4-FFF2-40B4-BE49-F238E27FC236}">
                <a16:creationId xmlns:a16="http://schemas.microsoft.com/office/drawing/2014/main" id="{2AAA2459-40A9-4FFB-BE7C-D270C69B12B9}"/>
              </a:ext>
            </a:extLst>
          </p:cNvPr>
          <p:cNvCxnSpPr>
            <a:cxnSpLocks/>
          </p:cNvCxnSpPr>
          <p:nvPr/>
        </p:nvCxnSpPr>
        <p:spPr>
          <a:xfrm>
            <a:off x="3099335" y="2695070"/>
            <a:ext cx="5563402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id="{AE24B9B0-DA49-478D-A216-6983803A1571}"/>
              </a:ext>
            </a:extLst>
          </p:cNvPr>
          <p:cNvCxnSpPr>
            <a:cxnSpLocks/>
          </p:cNvCxnSpPr>
          <p:nvPr/>
        </p:nvCxnSpPr>
        <p:spPr>
          <a:xfrm>
            <a:off x="3060700" y="4182168"/>
            <a:ext cx="5592408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2" name="Gerader Verbinder 31">
            <a:extLst>
              <a:ext uri="{FF2B5EF4-FFF2-40B4-BE49-F238E27FC236}">
                <a16:creationId xmlns:a16="http://schemas.microsoft.com/office/drawing/2014/main" id="{C7B11837-6809-4270-A3EE-510685D8C5B5}"/>
              </a:ext>
            </a:extLst>
          </p:cNvPr>
          <p:cNvCxnSpPr/>
          <p:nvPr/>
        </p:nvCxnSpPr>
        <p:spPr>
          <a:xfrm flipV="1">
            <a:off x="8649904" y="3446237"/>
            <a:ext cx="763604" cy="743548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Gerader Verbinder 32">
            <a:extLst>
              <a:ext uri="{FF2B5EF4-FFF2-40B4-BE49-F238E27FC236}">
                <a16:creationId xmlns:a16="http://schemas.microsoft.com/office/drawing/2014/main" id="{27305D73-2179-4B8A-A685-9C22EA851C47}"/>
              </a:ext>
            </a:extLst>
          </p:cNvPr>
          <p:cNvCxnSpPr>
            <a:cxnSpLocks/>
          </p:cNvCxnSpPr>
          <p:nvPr/>
        </p:nvCxnSpPr>
        <p:spPr>
          <a:xfrm>
            <a:off x="8653108" y="2695070"/>
            <a:ext cx="763604" cy="758789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4" name="Gerader Verbinder 33">
            <a:extLst>
              <a:ext uri="{FF2B5EF4-FFF2-40B4-BE49-F238E27FC236}">
                <a16:creationId xmlns:a16="http://schemas.microsoft.com/office/drawing/2014/main" id="{40189FB9-7510-4011-8436-42E3865CF619}"/>
              </a:ext>
            </a:extLst>
          </p:cNvPr>
          <p:cNvCxnSpPr>
            <a:cxnSpLocks/>
          </p:cNvCxnSpPr>
          <p:nvPr/>
        </p:nvCxnSpPr>
        <p:spPr>
          <a:xfrm>
            <a:off x="9400675" y="3453859"/>
            <a:ext cx="2820199" cy="1524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7" name="Gerader Verbinder 36">
            <a:extLst>
              <a:ext uri="{FF2B5EF4-FFF2-40B4-BE49-F238E27FC236}">
                <a16:creationId xmlns:a16="http://schemas.microsoft.com/office/drawing/2014/main" id="{94793B0D-BAB7-44BF-912C-702DAE614BA3}"/>
              </a:ext>
            </a:extLst>
          </p:cNvPr>
          <p:cNvCxnSpPr>
            <a:cxnSpLocks/>
          </p:cNvCxnSpPr>
          <p:nvPr/>
        </p:nvCxnSpPr>
        <p:spPr>
          <a:xfrm flipV="1">
            <a:off x="-29634" y="3437074"/>
            <a:ext cx="2380647" cy="15244"/>
          </a:xfrm>
          <a:prstGeom prst="line">
            <a:avLst/>
          </a:prstGeom>
          <a:ln w="38100">
            <a:headEnd w="lg" len="med"/>
            <a:tailEnd w="lg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Gerader Verbinder 39">
            <a:extLst>
              <a:ext uri="{FF2B5EF4-FFF2-40B4-BE49-F238E27FC236}">
                <a16:creationId xmlns:a16="http://schemas.microsoft.com/office/drawing/2014/main" id="{F5F05BAF-F337-48DC-B499-E400C9D79226}"/>
              </a:ext>
            </a:extLst>
          </p:cNvPr>
          <p:cNvCxnSpPr>
            <a:cxnSpLocks/>
          </p:cNvCxnSpPr>
          <p:nvPr/>
        </p:nvCxnSpPr>
        <p:spPr>
          <a:xfrm>
            <a:off x="0" y="5038416"/>
            <a:ext cx="1556083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2" name="Gerader Verbinder 41">
            <a:extLst>
              <a:ext uri="{FF2B5EF4-FFF2-40B4-BE49-F238E27FC236}">
                <a16:creationId xmlns:a16="http://schemas.microsoft.com/office/drawing/2014/main" id="{43D2AB5F-EFDD-4401-9822-5AAA13B6DCD9}"/>
              </a:ext>
            </a:extLst>
          </p:cNvPr>
          <p:cNvCxnSpPr>
            <a:cxnSpLocks/>
          </p:cNvCxnSpPr>
          <p:nvPr/>
        </p:nvCxnSpPr>
        <p:spPr>
          <a:xfrm>
            <a:off x="0" y="5988108"/>
            <a:ext cx="1556083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3" name="Gerader Verbinder 42">
            <a:extLst>
              <a:ext uri="{FF2B5EF4-FFF2-40B4-BE49-F238E27FC236}">
                <a16:creationId xmlns:a16="http://schemas.microsoft.com/office/drawing/2014/main" id="{D61D7E03-E046-4784-8855-DE44D6782610}"/>
              </a:ext>
            </a:extLst>
          </p:cNvPr>
          <p:cNvCxnSpPr>
            <a:cxnSpLocks/>
          </p:cNvCxnSpPr>
          <p:nvPr/>
        </p:nvCxnSpPr>
        <p:spPr>
          <a:xfrm>
            <a:off x="10635912" y="5038416"/>
            <a:ext cx="1556083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4" name="Gerader Verbinder 43">
            <a:extLst>
              <a:ext uri="{FF2B5EF4-FFF2-40B4-BE49-F238E27FC236}">
                <a16:creationId xmlns:a16="http://schemas.microsoft.com/office/drawing/2014/main" id="{FF3109F5-EE47-4B11-828F-396EEDE35F0E}"/>
              </a:ext>
            </a:extLst>
          </p:cNvPr>
          <p:cNvCxnSpPr>
            <a:cxnSpLocks/>
          </p:cNvCxnSpPr>
          <p:nvPr/>
        </p:nvCxnSpPr>
        <p:spPr>
          <a:xfrm>
            <a:off x="10613687" y="5988108"/>
            <a:ext cx="1578313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8" name="Gerader Verbinder 47">
            <a:extLst>
              <a:ext uri="{FF2B5EF4-FFF2-40B4-BE49-F238E27FC236}">
                <a16:creationId xmlns:a16="http://schemas.microsoft.com/office/drawing/2014/main" id="{EFDB5021-93DB-4DF6-9B39-4FA3F8E0FEA1}"/>
              </a:ext>
            </a:extLst>
          </p:cNvPr>
          <p:cNvCxnSpPr>
            <a:cxnSpLocks/>
          </p:cNvCxnSpPr>
          <p:nvPr/>
        </p:nvCxnSpPr>
        <p:spPr>
          <a:xfrm>
            <a:off x="2332527" y="3443035"/>
            <a:ext cx="747567" cy="74675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1" name="Gerader Verbinder 50">
            <a:extLst>
              <a:ext uri="{FF2B5EF4-FFF2-40B4-BE49-F238E27FC236}">
                <a16:creationId xmlns:a16="http://schemas.microsoft.com/office/drawing/2014/main" id="{3E710BF4-5E54-4BE1-88DF-A7F7B9F1F2EC}"/>
              </a:ext>
            </a:extLst>
          </p:cNvPr>
          <p:cNvCxnSpPr>
            <a:cxnSpLocks/>
          </p:cNvCxnSpPr>
          <p:nvPr/>
        </p:nvCxnSpPr>
        <p:spPr>
          <a:xfrm>
            <a:off x="1848139" y="5674083"/>
            <a:ext cx="3696747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3" name="Gerader Verbinder 52">
            <a:extLst>
              <a:ext uri="{FF2B5EF4-FFF2-40B4-BE49-F238E27FC236}">
                <a16:creationId xmlns:a16="http://schemas.microsoft.com/office/drawing/2014/main" id="{4EFEAA20-B8E5-40F9-9E55-9CF45E5B1714}"/>
              </a:ext>
            </a:extLst>
          </p:cNvPr>
          <p:cNvCxnSpPr>
            <a:cxnSpLocks/>
          </p:cNvCxnSpPr>
          <p:nvPr/>
        </p:nvCxnSpPr>
        <p:spPr>
          <a:xfrm>
            <a:off x="1868102" y="6302942"/>
            <a:ext cx="3688081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4" name="Gerader Verbinder 53">
            <a:extLst>
              <a:ext uri="{FF2B5EF4-FFF2-40B4-BE49-F238E27FC236}">
                <a16:creationId xmlns:a16="http://schemas.microsoft.com/office/drawing/2014/main" id="{4307F3B4-CC71-4B0E-93E0-E4DA072AD635}"/>
              </a:ext>
            </a:extLst>
          </p:cNvPr>
          <p:cNvCxnSpPr>
            <a:cxnSpLocks/>
            <a:stCxn id="11" idx="3"/>
          </p:cNvCxnSpPr>
          <p:nvPr/>
        </p:nvCxnSpPr>
        <p:spPr>
          <a:xfrm flipV="1">
            <a:off x="1556084" y="5664055"/>
            <a:ext cx="312018" cy="321253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7" name="Gerader Verbinder 56">
            <a:extLst>
              <a:ext uri="{FF2B5EF4-FFF2-40B4-BE49-F238E27FC236}">
                <a16:creationId xmlns:a16="http://schemas.microsoft.com/office/drawing/2014/main" id="{9F858124-7600-428E-9A87-DDA6D362FC73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1556084" y="5985308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0" name="Gerader Verbinder 59">
            <a:extLst>
              <a:ext uri="{FF2B5EF4-FFF2-40B4-BE49-F238E27FC236}">
                <a16:creationId xmlns:a16="http://schemas.microsoft.com/office/drawing/2014/main" id="{D92F0F67-CA2B-4E81-936C-538EBD6244BA}"/>
              </a:ext>
            </a:extLst>
          </p:cNvPr>
          <p:cNvCxnSpPr>
            <a:cxnSpLocks/>
            <a:endCxn id="10" idx="3"/>
          </p:cNvCxnSpPr>
          <p:nvPr/>
        </p:nvCxnSpPr>
        <p:spPr>
          <a:xfrm flipV="1">
            <a:off x="5544886" y="5985310"/>
            <a:ext cx="323317" cy="322649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3" name="Gerader Verbinder 62">
            <a:extLst>
              <a:ext uri="{FF2B5EF4-FFF2-40B4-BE49-F238E27FC236}">
                <a16:creationId xmlns:a16="http://schemas.microsoft.com/office/drawing/2014/main" id="{FB3E5C47-952E-4AF9-940C-C289039871C2}"/>
              </a:ext>
            </a:extLst>
          </p:cNvPr>
          <p:cNvCxnSpPr>
            <a:cxnSpLocks/>
          </p:cNvCxnSpPr>
          <p:nvPr/>
        </p:nvCxnSpPr>
        <p:spPr>
          <a:xfrm flipV="1">
            <a:off x="1556084" y="4719377"/>
            <a:ext cx="312018" cy="321253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4" name="Gerader Verbinder 63">
            <a:extLst>
              <a:ext uri="{FF2B5EF4-FFF2-40B4-BE49-F238E27FC236}">
                <a16:creationId xmlns:a16="http://schemas.microsoft.com/office/drawing/2014/main" id="{8177F5D1-4D4E-48DB-94BF-838867CAF43C}"/>
              </a:ext>
            </a:extLst>
          </p:cNvPr>
          <p:cNvCxnSpPr>
            <a:cxnSpLocks/>
          </p:cNvCxnSpPr>
          <p:nvPr/>
        </p:nvCxnSpPr>
        <p:spPr>
          <a:xfrm flipV="1">
            <a:off x="5556183" y="5030393"/>
            <a:ext cx="312018" cy="321253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5" name="Gerader Verbinder 64">
            <a:extLst>
              <a:ext uri="{FF2B5EF4-FFF2-40B4-BE49-F238E27FC236}">
                <a16:creationId xmlns:a16="http://schemas.microsoft.com/office/drawing/2014/main" id="{2D05CDC6-AEC6-426E-AAD4-5C03DE06D0D6}"/>
              </a:ext>
            </a:extLst>
          </p:cNvPr>
          <p:cNvCxnSpPr>
            <a:cxnSpLocks/>
          </p:cNvCxnSpPr>
          <p:nvPr/>
        </p:nvCxnSpPr>
        <p:spPr>
          <a:xfrm flipV="1">
            <a:off x="10323895" y="5030593"/>
            <a:ext cx="312018" cy="321253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6" name="Gerader Verbinder 65">
            <a:extLst>
              <a:ext uri="{FF2B5EF4-FFF2-40B4-BE49-F238E27FC236}">
                <a16:creationId xmlns:a16="http://schemas.microsoft.com/office/drawing/2014/main" id="{40D33667-3BC1-4AF7-A65A-21A5EC53180A}"/>
              </a:ext>
            </a:extLst>
          </p:cNvPr>
          <p:cNvCxnSpPr>
            <a:cxnSpLocks/>
          </p:cNvCxnSpPr>
          <p:nvPr/>
        </p:nvCxnSpPr>
        <p:spPr>
          <a:xfrm flipV="1">
            <a:off x="10341961" y="5979879"/>
            <a:ext cx="293952" cy="32446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7" name="Gerader Verbinder 66">
            <a:extLst>
              <a:ext uri="{FF2B5EF4-FFF2-40B4-BE49-F238E27FC236}">
                <a16:creationId xmlns:a16="http://schemas.microsoft.com/office/drawing/2014/main" id="{6C365DC4-9C33-4CDB-A9E2-A648451A26AA}"/>
              </a:ext>
            </a:extLst>
          </p:cNvPr>
          <p:cNvCxnSpPr>
            <a:cxnSpLocks/>
          </p:cNvCxnSpPr>
          <p:nvPr/>
        </p:nvCxnSpPr>
        <p:spPr>
          <a:xfrm flipV="1">
            <a:off x="6323793" y="4715351"/>
            <a:ext cx="323315" cy="31545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8" name="Gerader Verbinder 67">
            <a:extLst>
              <a:ext uri="{FF2B5EF4-FFF2-40B4-BE49-F238E27FC236}">
                <a16:creationId xmlns:a16="http://schemas.microsoft.com/office/drawing/2014/main" id="{F522B52F-DCB5-483B-8C18-D96E11D2B5F0}"/>
              </a:ext>
            </a:extLst>
          </p:cNvPr>
          <p:cNvCxnSpPr>
            <a:cxnSpLocks/>
          </p:cNvCxnSpPr>
          <p:nvPr/>
        </p:nvCxnSpPr>
        <p:spPr>
          <a:xfrm>
            <a:off x="5536220" y="5667674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9" name="Gerader Verbinder 68">
            <a:extLst>
              <a:ext uri="{FF2B5EF4-FFF2-40B4-BE49-F238E27FC236}">
                <a16:creationId xmlns:a16="http://schemas.microsoft.com/office/drawing/2014/main" id="{21247226-A0C4-48CF-B4CE-37DF2DD8A136}"/>
              </a:ext>
            </a:extLst>
          </p:cNvPr>
          <p:cNvCxnSpPr>
            <a:cxnSpLocks/>
          </p:cNvCxnSpPr>
          <p:nvPr/>
        </p:nvCxnSpPr>
        <p:spPr>
          <a:xfrm>
            <a:off x="1556084" y="5028790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0" name="Gerader Verbinder 69">
            <a:extLst>
              <a:ext uri="{FF2B5EF4-FFF2-40B4-BE49-F238E27FC236}">
                <a16:creationId xmlns:a16="http://schemas.microsoft.com/office/drawing/2014/main" id="{30493EFE-C6CC-4620-83A9-A95F414D132D}"/>
              </a:ext>
            </a:extLst>
          </p:cNvPr>
          <p:cNvCxnSpPr>
            <a:cxnSpLocks/>
          </p:cNvCxnSpPr>
          <p:nvPr/>
        </p:nvCxnSpPr>
        <p:spPr>
          <a:xfrm>
            <a:off x="5544886" y="4706341"/>
            <a:ext cx="336150" cy="332075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1" name="Gerader Verbinder 70">
            <a:extLst>
              <a:ext uri="{FF2B5EF4-FFF2-40B4-BE49-F238E27FC236}">
                <a16:creationId xmlns:a16="http://schemas.microsoft.com/office/drawing/2014/main" id="{310837C9-8322-40E8-9024-29A5EBFFDC9A}"/>
              </a:ext>
            </a:extLst>
          </p:cNvPr>
          <p:cNvCxnSpPr>
            <a:cxnSpLocks/>
          </p:cNvCxnSpPr>
          <p:nvPr/>
        </p:nvCxnSpPr>
        <p:spPr>
          <a:xfrm>
            <a:off x="6323793" y="5991725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2" name="Gerader Verbinder 71">
            <a:extLst>
              <a:ext uri="{FF2B5EF4-FFF2-40B4-BE49-F238E27FC236}">
                <a16:creationId xmlns:a16="http://schemas.microsoft.com/office/drawing/2014/main" id="{F97416E7-002E-4291-A0FC-D9D91E453D8B}"/>
              </a:ext>
            </a:extLst>
          </p:cNvPr>
          <p:cNvCxnSpPr>
            <a:cxnSpLocks/>
          </p:cNvCxnSpPr>
          <p:nvPr/>
        </p:nvCxnSpPr>
        <p:spPr>
          <a:xfrm>
            <a:off x="10303929" y="5674083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3" name="Gerader Verbinder 72">
            <a:extLst>
              <a:ext uri="{FF2B5EF4-FFF2-40B4-BE49-F238E27FC236}">
                <a16:creationId xmlns:a16="http://schemas.microsoft.com/office/drawing/2014/main" id="{5AEFAE62-0D14-49A3-B12F-C5B4AAD7BE88}"/>
              </a:ext>
            </a:extLst>
          </p:cNvPr>
          <p:cNvCxnSpPr>
            <a:cxnSpLocks/>
          </p:cNvCxnSpPr>
          <p:nvPr/>
        </p:nvCxnSpPr>
        <p:spPr>
          <a:xfrm>
            <a:off x="6336625" y="5030393"/>
            <a:ext cx="319151" cy="319334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4" name="Gerader Verbinder 73">
            <a:extLst>
              <a:ext uri="{FF2B5EF4-FFF2-40B4-BE49-F238E27FC236}">
                <a16:creationId xmlns:a16="http://schemas.microsoft.com/office/drawing/2014/main" id="{50CE421A-F351-4761-A80E-A9D1BF9BE8DB}"/>
              </a:ext>
            </a:extLst>
          </p:cNvPr>
          <p:cNvCxnSpPr>
            <a:cxnSpLocks/>
          </p:cNvCxnSpPr>
          <p:nvPr/>
        </p:nvCxnSpPr>
        <p:spPr>
          <a:xfrm>
            <a:off x="10313912" y="4714644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5" name="Gerader Verbinder 74">
            <a:extLst>
              <a:ext uri="{FF2B5EF4-FFF2-40B4-BE49-F238E27FC236}">
                <a16:creationId xmlns:a16="http://schemas.microsoft.com/office/drawing/2014/main" id="{6ACB3ACF-5AB2-4E3B-8668-DE981D783819}"/>
              </a:ext>
            </a:extLst>
          </p:cNvPr>
          <p:cNvCxnSpPr>
            <a:cxnSpLocks/>
          </p:cNvCxnSpPr>
          <p:nvPr/>
        </p:nvCxnSpPr>
        <p:spPr>
          <a:xfrm flipV="1">
            <a:off x="6307078" y="5669805"/>
            <a:ext cx="323317" cy="322649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6" name="Gerader Verbinder 75">
            <a:extLst>
              <a:ext uri="{FF2B5EF4-FFF2-40B4-BE49-F238E27FC236}">
                <a16:creationId xmlns:a16="http://schemas.microsoft.com/office/drawing/2014/main" id="{C1242F75-8835-4910-A4E8-93E9528CA9E1}"/>
              </a:ext>
            </a:extLst>
          </p:cNvPr>
          <p:cNvCxnSpPr>
            <a:cxnSpLocks/>
          </p:cNvCxnSpPr>
          <p:nvPr/>
        </p:nvCxnSpPr>
        <p:spPr>
          <a:xfrm flipV="1">
            <a:off x="5844806" y="5024288"/>
            <a:ext cx="502382" cy="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0" name="Gerader Verbinder 79">
            <a:extLst>
              <a:ext uri="{FF2B5EF4-FFF2-40B4-BE49-F238E27FC236}">
                <a16:creationId xmlns:a16="http://schemas.microsoft.com/office/drawing/2014/main" id="{D9EF238C-B368-49C7-994A-5F1D0C2A7D50}"/>
              </a:ext>
            </a:extLst>
          </p:cNvPr>
          <p:cNvCxnSpPr>
            <a:cxnSpLocks/>
          </p:cNvCxnSpPr>
          <p:nvPr/>
        </p:nvCxnSpPr>
        <p:spPr>
          <a:xfrm>
            <a:off x="1868102" y="5343622"/>
            <a:ext cx="3716723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1" name="Gerader Verbinder 80">
            <a:extLst>
              <a:ext uri="{FF2B5EF4-FFF2-40B4-BE49-F238E27FC236}">
                <a16:creationId xmlns:a16="http://schemas.microsoft.com/office/drawing/2014/main" id="{38300563-C9E6-4ED8-8BAD-70DA8849D9B3}"/>
              </a:ext>
            </a:extLst>
          </p:cNvPr>
          <p:cNvCxnSpPr>
            <a:cxnSpLocks/>
          </p:cNvCxnSpPr>
          <p:nvPr/>
        </p:nvCxnSpPr>
        <p:spPr>
          <a:xfrm>
            <a:off x="1852471" y="4719377"/>
            <a:ext cx="3703712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2" name="Gerader Verbinder 81">
            <a:extLst>
              <a:ext uri="{FF2B5EF4-FFF2-40B4-BE49-F238E27FC236}">
                <a16:creationId xmlns:a16="http://schemas.microsoft.com/office/drawing/2014/main" id="{8CFAA665-9194-4E24-BDDF-1FAC63D36973}"/>
              </a:ext>
            </a:extLst>
          </p:cNvPr>
          <p:cNvCxnSpPr>
            <a:cxnSpLocks/>
          </p:cNvCxnSpPr>
          <p:nvPr/>
        </p:nvCxnSpPr>
        <p:spPr>
          <a:xfrm flipV="1">
            <a:off x="6647108" y="6301132"/>
            <a:ext cx="3712917" cy="682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3" name="Gerader Verbinder 82">
            <a:extLst>
              <a:ext uri="{FF2B5EF4-FFF2-40B4-BE49-F238E27FC236}">
                <a16:creationId xmlns:a16="http://schemas.microsoft.com/office/drawing/2014/main" id="{083854FE-00DD-4607-B01E-42FEF684F498}"/>
              </a:ext>
            </a:extLst>
          </p:cNvPr>
          <p:cNvCxnSpPr>
            <a:cxnSpLocks/>
          </p:cNvCxnSpPr>
          <p:nvPr/>
        </p:nvCxnSpPr>
        <p:spPr>
          <a:xfrm>
            <a:off x="6635814" y="4721560"/>
            <a:ext cx="3688081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4" name="Gerader Verbinder 83">
            <a:extLst>
              <a:ext uri="{FF2B5EF4-FFF2-40B4-BE49-F238E27FC236}">
                <a16:creationId xmlns:a16="http://schemas.microsoft.com/office/drawing/2014/main" id="{6734FABB-A6E2-4264-8C32-D9BA6A1B2012}"/>
              </a:ext>
            </a:extLst>
          </p:cNvPr>
          <p:cNvCxnSpPr>
            <a:cxnSpLocks/>
          </p:cNvCxnSpPr>
          <p:nvPr/>
        </p:nvCxnSpPr>
        <p:spPr>
          <a:xfrm flipV="1">
            <a:off x="5844806" y="5985308"/>
            <a:ext cx="502382" cy="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5" name="Gerader Verbinder 84">
            <a:extLst>
              <a:ext uri="{FF2B5EF4-FFF2-40B4-BE49-F238E27FC236}">
                <a16:creationId xmlns:a16="http://schemas.microsoft.com/office/drawing/2014/main" id="{1CA4BDA2-810C-431D-924E-DBB023FE512C}"/>
              </a:ext>
            </a:extLst>
          </p:cNvPr>
          <p:cNvCxnSpPr>
            <a:cxnSpLocks/>
          </p:cNvCxnSpPr>
          <p:nvPr/>
        </p:nvCxnSpPr>
        <p:spPr>
          <a:xfrm>
            <a:off x="6630395" y="5674083"/>
            <a:ext cx="3688081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8" name="Gerader Verbinder 97">
            <a:extLst>
              <a:ext uri="{FF2B5EF4-FFF2-40B4-BE49-F238E27FC236}">
                <a16:creationId xmlns:a16="http://schemas.microsoft.com/office/drawing/2014/main" id="{608DA221-4B21-4EE2-AB73-0239FDD91E1B}"/>
              </a:ext>
            </a:extLst>
          </p:cNvPr>
          <p:cNvCxnSpPr>
            <a:cxnSpLocks/>
          </p:cNvCxnSpPr>
          <p:nvPr/>
        </p:nvCxnSpPr>
        <p:spPr>
          <a:xfrm>
            <a:off x="6647108" y="5343622"/>
            <a:ext cx="3688081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99" name="Grafik 98">
            <a:extLst>
              <a:ext uri="{FF2B5EF4-FFF2-40B4-BE49-F238E27FC236}">
                <a16:creationId xmlns:a16="http://schemas.microsoft.com/office/drawing/2014/main" id="{E0825F32-A9BA-4EC5-B2F7-AFC3B35D58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470" y="298463"/>
            <a:ext cx="1653059" cy="1653059"/>
          </a:xfrm>
          <a:prstGeom prst="rect">
            <a:avLst/>
          </a:prstGeom>
        </p:spPr>
      </p:pic>
      <p:sp>
        <p:nvSpPr>
          <p:cNvPr id="101" name="Textfeld 100">
            <a:extLst>
              <a:ext uri="{FF2B5EF4-FFF2-40B4-BE49-F238E27FC236}">
                <a16:creationId xmlns:a16="http://schemas.microsoft.com/office/drawing/2014/main" id="{6322A360-5A7C-453F-9C12-FA5811965577}"/>
              </a:ext>
            </a:extLst>
          </p:cNvPr>
          <p:cNvSpPr txBox="1"/>
          <p:nvPr/>
        </p:nvSpPr>
        <p:spPr>
          <a:xfrm>
            <a:off x="2024504" y="4840165"/>
            <a:ext cx="2897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bg1"/>
                </a:solidFill>
              </a:rPr>
              <a:t>A: </a:t>
            </a:r>
            <a:r>
              <a:rPr lang="de-DE" sz="2000" dirty="0">
                <a:solidFill>
                  <a:schemeClr val="bg1"/>
                </a:solidFill>
              </a:rPr>
              <a:t>bis zu 1 / Monat </a:t>
            </a:r>
          </a:p>
        </p:txBody>
      </p:sp>
      <p:sp>
        <p:nvSpPr>
          <p:cNvPr id="102" name="Textfeld 101">
            <a:extLst>
              <a:ext uri="{FF2B5EF4-FFF2-40B4-BE49-F238E27FC236}">
                <a16:creationId xmlns:a16="http://schemas.microsoft.com/office/drawing/2014/main" id="{3C0B963D-42DE-44E4-ADE4-A8CA4E477B19}"/>
              </a:ext>
            </a:extLst>
          </p:cNvPr>
          <p:cNvSpPr txBox="1"/>
          <p:nvPr/>
        </p:nvSpPr>
        <p:spPr>
          <a:xfrm>
            <a:off x="1964755" y="5767811"/>
            <a:ext cx="2897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bg1"/>
                </a:solidFill>
              </a:rPr>
              <a:t>B: </a:t>
            </a:r>
            <a:r>
              <a:rPr lang="de-DE" sz="2000" dirty="0">
                <a:solidFill>
                  <a:schemeClr val="bg1"/>
                </a:solidFill>
              </a:rPr>
              <a:t>max. 4 / Jahr</a:t>
            </a:r>
          </a:p>
        </p:txBody>
      </p:sp>
      <p:sp>
        <p:nvSpPr>
          <p:cNvPr id="103" name="Textfeld 102">
            <a:extLst>
              <a:ext uri="{FF2B5EF4-FFF2-40B4-BE49-F238E27FC236}">
                <a16:creationId xmlns:a16="http://schemas.microsoft.com/office/drawing/2014/main" id="{FFC47B88-AE0E-4D14-9F72-F3B577C660A8}"/>
              </a:ext>
            </a:extLst>
          </p:cNvPr>
          <p:cNvSpPr txBox="1"/>
          <p:nvPr/>
        </p:nvSpPr>
        <p:spPr>
          <a:xfrm>
            <a:off x="6719233" y="4811846"/>
            <a:ext cx="2897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bg1"/>
                </a:solidFill>
              </a:rPr>
              <a:t>C: </a:t>
            </a:r>
            <a:r>
              <a:rPr lang="de-DE" sz="2000" dirty="0">
                <a:solidFill>
                  <a:schemeClr val="bg1"/>
                </a:solidFill>
              </a:rPr>
              <a:t>wann immer er/ sie will</a:t>
            </a:r>
          </a:p>
        </p:txBody>
      </p:sp>
      <p:sp>
        <p:nvSpPr>
          <p:cNvPr id="104" name="Textfeld 103">
            <a:extLst>
              <a:ext uri="{FF2B5EF4-FFF2-40B4-BE49-F238E27FC236}">
                <a16:creationId xmlns:a16="http://schemas.microsoft.com/office/drawing/2014/main" id="{8612A397-3115-42F5-8D84-C7E331B4489B}"/>
              </a:ext>
            </a:extLst>
          </p:cNvPr>
          <p:cNvSpPr txBox="1"/>
          <p:nvPr/>
        </p:nvSpPr>
        <p:spPr>
          <a:xfrm>
            <a:off x="6741678" y="5804489"/>
            <a:ext cx="2897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bg1"/>
                </a:solidFill>
              </a:rPr>
              <a:t>D: </a:t>
            </a:r>
            <a:r>
              <a:rPr lang="de-DE" sz="2000" dirty="0">
                <a:solidFill>
                  <a:schemeClr val="bg1"/>
                </a:solidFill>
              </a:rPr>
              <a:t>bis zu 2 / Monat</a:t>
            </a:r>
          </a:p>
        </p:txBody>
      </p:sp>
      <p:sp>
        <p:nvSpPr>
          <p:cNvPr id="61" name="Textfeld 60">
            <a:extLst>
              <a:ext uri="{FF2B5EF4-FFF2-40B4-BE49-F238E27FC236}">
                <a16:creationId xmlns:a16="http://schemas.microsoft.com/office/drawing/2014/main" id="{362C3843-C249-4B25-B07B-EB4E9AD1C055}"/>
              </a:ext>
            </a:extLst>
          </p:cNvPr>
          <p:cNvSpPr txBox="1"/>
          <p:nvPr/>
        </p:nvSpPr>
        <p:spPr>
          <a:xfrm>
            <a:off x="3099335" y="2186351"/>
            <a:ext cx="1364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ANTWORT 2</a:t>
            </a:r>
          </a:p>
        </p:txBody>
      </p:sp>
      <p:sp>
        <p:nvSpPr>
          <p:cNvPr id="79" name="Textfeld 78">
            <a:extLst>
              <a:ext uri="{FF2B5EF4-FFF2-40B4-BE49-F238E27FC236}">
                <a16:creationId xmlns:a16="http://schemas.microsoft.com/office/drawing/2014/main" id="{A07D6C8D-821D-46FE-99C2-D37DC69C63BB}"/>
              </a:ext>
            </a:extLst>
          </p:cNvPr>
          <p:cNvSpPr txBox="1"/>
          <p:nvPr/>
        </p:nvSpPr>
        <p:spPr>
          <a:xfrm>
            <a:off x="3085588" y="2998063"/>
            <a:ext cx="55634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>
                <a:solidFill>
                  <a:schemeClr val="bg1"/>
                </a:solidFill>
              </a:rPr>
              <a:t>Wie viele GSV-Sitzungen kann der / die Schulsprecher*in einberufen?</a:t>
            </a:r>
          </a:p>
        </p:txBody>
      </p:sp>
      <p:pic>
        <p:nvPicPr>
          <p:cNvPr id="62" name="Grafik 61">
            <a:extLst>
              <a:ext uri="{FF2B5EF4-FFF2-40B4-BE49-F238E27FC236}">
                <a16:creationId xmlns:a16="http://schemas.microsoft.com/office/drawing/2014/main" id="{CF3D0A5C-72BE-44A7-9961-A4E98E8CF3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453" y="6165668"/>
            <a:ext cx="813034" cy="81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9249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4EC2438D-3749-4055-BB25-85C96F963C23}"/>
              </a:ext>
            </a:extLst>
          </p:cNvPr>
          <p:cNvGrpSpPr/>
          <p:nvPr/>
        </p:nvGrpSpPr>
        <p:grpSpPr>
          <a:xfrm>
            <a:off x="6323796" y="4708355"/>
            <a:ext cx="4312119" cy="635268"/>
            <a:chOff x="4369868" y="4957010"/>
            <a:chExt cx="4312119" cy="63526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5" name="Pfeil: Fünfeck 4">
              <a:extLst>
                <a:ext uri="{FF2B5EF4-FFF2-40B4-BE49-F238E27FC236}">
                  <a16:creationId xmlns:a16="http://schemas.microsoft.com/office/drawing/2014/main" id="{704E2DE7-A540-4336-9623-D66E5C6D18D3}"/>
                </a:ext>
              </a:extLst>
            </p:cNvPr>
            <p:cNvSpPr/>
            <p:nvPr/>
          </p:nvSpPr>
          <p:spPr>
            <a:xfrm>
              <a:off x="6525928" y="4957011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" name="Pfeil: Fünfeck 6">
              <a:extLst>
                <a:ext uri="{FF2B5EF4-FFF2-40B4-BE49-F238E27FC236}">
                  <a16:creationId xmlns:a16="http://schemas.microsoft.com/office/drawing/2014/main" id="{8FDA7AD5-4C28-44BE-8235-689CADC95976}"/>
                </a:ext>
              </a:extLst>
            </p:cNvPr>
            <p:cNvSpPr/>
            <p:nvPr/>
          </p:nvSpPr>
          <p:spPr>
            <a:xfrm rot="10800000">
              <a:off x="4369868" y="4957010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29784D72-D3F4-44A3-A534-A92EEA2B2A55}"/>
              </a:ext>
            </a:extLst>
          </p:cNvPr>
          <p:cNvGrpSpPr/>
          <p:nvPr/>
        </p:nvGrpSpPr>
        <p:grpSpPr>
          <a:xfrm>
            <a:off x="1556084" y="5667675"/>
            <a:ext cx="4312119" cy="635268"/>
            <a:chOff x="4369868" y="4957010"/>
            <a:chExt cx="4312119" cy="63526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0" name="Pfeil: Fünfeck 9">
              <a:extLst>
                <a:ext uri="{FF2B5EF4-FFF2-40B4-BE49-F238E27FC236}">
                  <a16:creationId xmlns:a16="http://schemas.microsoft.com/office/drawing/2014/main" id="{897FBB18-764D-4478-ABCA-627A28860F97}"/>
                </a:ext>
              </a:extLst>
            </p:cNvPr>
            <p:cNvSpPr/>
            <p:nvPr/>
          </p:nvSpPr>
          <p:spPr>
            <a:xfrm>
              <a:off x="6525928" y="4957011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Pfeil: Fünfeck 10">
              <a:extLst>
                <a:ext uri="{FF2B5EF4-FFF2-40B4-BE49-F238E27FC236}">
                  <a16:creationId xmlns:a16="http://schemas.microsoft.com/office/drawing/2014/main" id="{53377726-6CE6-4F91-8610-80938DC06D45}"/>
                </a:ext>
              </a:extLst>
            </p:cNvPr>
            <p:cNvSpPr/>
            <p:nvPr/>
          </p:nvSpPr>
          <p:spPr>
            <a:xfrm rot="10800000">
              <a:off x="4369868" y="4957010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72CC75B3-3475-4664-8263-8F315B090C83}"/>
              </a:ext>
            </a:extLst>
          </p:cNvPr>
          <p:cNvGrpSpPr/>
          <p:nvPr/>
        </p:nvGrpSpPr>
        <p:grpSpPr>
          <a:xfrm>
            <a:off x="1556085" y="4708355"/>
            <a:ext cx="4312119" cy="635268"/>
            <a:chOff x="4369868" y="4957010"/>
            <a:chExt cx="4312119" cy="63526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3" name="Pfeil: Fünfeck 12">
              <a:extLst>
                <a:ext uri="{FF2B5EF4-FFF2-40B4-BE49-F238E27FC236}">
                  <a16:creationId xmlns:a16="http://schemas.microsoft.com/office/drawing/2014/main" id="{3507D458-CF7A-4F5B-8ADB-DB0C13DCC238}"/>
                </a:ext>
              </a:extLst>
            </p:cNvPr>
            <p:cNvSpPr/>
            <p:nvPr/>
          </p:nvSpPr>
          <p:spPr>
            <a:xfrm>
              <a:off x="6525928" y="4957011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" name="Pfeil: Fünfeck 13">
              <a:extLst>
                <a:ext uri="{FF2B5EF4-FFF2-40B4-BE49-F238E27FC236}">
                  <a16:creationId xmlns:a16="http://schemas.microsoft.com/office/drawing/2014/main" id="{EB7C424D-F73A-4007-A14B-9B6552F838A7}"/>
                </a:ext>
              </a:extLst>
            </p:cNvPr>
            <p:cNvSpPr/>
            <p:nvPr/>
          </p:nvSpPr>
          <p:spPr>
            <a:xfrm rot="10800000">
              <a:off x="4369868" y="4957010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18FB9762-EB1F-4C7F-8548-E76928A8F395}"/>
              </a:ext>
            </a:extLst>
          </p:cNvPr>
          <p:cNvGrpSpPr/>
          <p:nvPr/>
        </p:nvGrpSpPr>
        <p:grpSpPr>
          <a:xfrm>
            <a:off x="6323795" y="5667674"/>
            <a:ext cx="4312119" cy="635268"/>
            <a:chOff x="4369868" y="4957010"/>
            <a:chExt cx="4312119" cy="63526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6" name="Pfeil: Fünfeck 15">
              <a:extLst>
                <a:ext uri="{FF2B5EF4-FFF2-40B4-BE49-F238E27FC236}">
                  <a16:creationId xmlns:a16="http://schemas.microsoft.com/office/drawing/2014/main" id="{F4FEC701-9E3A-4D7A-911D-64761485376D}"/>
                </a:ext>
              </a:extLst>
            </p:cNvPr>
            <p:cNvSpPr/>
            <p:nvPr/>
          </p:nvSpPr>
          <p:spPr>
            <a:xfrm>
              <a:off x="6525928" y="4957011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" name="Pfeil: Fünfeck 16">
              <a:extLst>
                <a:ext uri="{FF2B5EF4-FFF2-40B4-BE49-F238E27FC236}">
                  <a16:creationId xmlns:a16="http://schemas.microsoft.com/office/drawing/2014/main" id="{1D4C6357-4FB8-45A6-8785-8F700286EC46}"/>
                </a:ext>
              </a:extLst>
            </p:cNvPr>
            <p:cNvSpPr/>
            <p:nvPr/>
          </p:nvSpPr>
          <p:spPr>
            <a:xfrm rot="10800000">
              <a:off x="4369868" y="4957010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B2FCE646-4ABF-43CA-B4F1-5A87D8B605CF}"/>
              </a:ext>
            </a:extLst>
          </p:cNvPr>
          <p:cNvGrpSpPr/>
          <p:nvPr/>
        </p:nvGrpSpPr>
        <p:grpSpPr>
          <a:xfrm>
            <a:off x="2335731" y="2695071"/>
            <a:ext cx="7064944" cy="1487098"/>
            <a:chOff x="4369868" y="4957010"/>
            <a:chExt cx="4312119" cy="63526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9" name="Pfeil: Fünfeck 18">
              <a:extLst>
                <a:ext uri="{FF2B5EF4-FFF2-40B4-BE49-F238E27FC236}">
                  <a16:creationId xmlns:a16="http://schemas.microsoft.com/office/drawing/2014/main" id="{08F06E2B-813D-4037-B52B-2E5F57F58FE4}"/>
                </a:ext>
              </a:extLst>
            </p:cNvPr>
            <p:cNvSpPr/>
            <p:nvPr/>
          </p:nvSpPr>
          <p:spPr>
            <a:xfrm>
              <a:off x="6525928" y="4957011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" name="Pfeil: Fünfeck 19">
              <a:extLst>
                <a:ext uri="{FF2B5EF4-FFF2-40B4-BE49-F238E27FC236}">
                  <a16:creationId xmlns:a16="http://schemas.microsoft.com/office/drawing/2014/main" id="{27F07C02-9702-479F-B9D4-FA8B5F3E4877}"/>
                </a:ext>
              </a:extLst>
            </p:cNvPr>
            <p:cNvSpPr/>
            <p:nvPr/>
          </p:nvSpPr>
          <p:spPr>
            <a:xfrm rot="10800000">
              <a:off x="4369868" y="4957010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cxnSp>
        <p:nvCxnSpPr>
          <p:cNvPr id="22" name="Gerader Verbinder 21">
            <a:extLst>
              <a:ext uri="{FF2B5EF4-FFF2-40B4-BE49-F238E27FC236}">
                <a16:creationId xmlns:a16="http://schemas.microsoft.com/office/drawing/2014/main" id="{2FDF3DF1-158E-4D76-A5F7-CD84196597CE}"/>
              </a:ext>
            </a:extLst>
          </p:cNvPr>
          <p:cNvCxnSpPr>
            <a:stCxn id="20" idx="3"/>
          </p:cNvCxnSpPr>
          <p:nvPr/>
        </p:nvCxnSpPr>
        <p:spPr>
          <a:xfrm flipV="1">
            <a:off x="2335731" y="2695071"/>
            <a:ext cx="763604" cy="743548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Gerader Verbinder 22">
            <a:extLst>
              <a:ext uri="{FF2B5EF4-FFF2-40B4-BE49-F238E27FC236}">
                <a16:creationId xmlns:a16="http://schemas.microsoft.com/office/drawing/2014/main" id="{2AAA2459-40A9-4FFB-BE7C-D270C69B12B9}"/>
              </a:ext>
            </a:extLst>
          </p:cNvPr>
          <p:cNvCxnSpPr>
            <a:cxnSpLocks/>
          </p:cNvCxnSpPr>
          <p:nvPr/>
        </p:nvCxnSpPr>
        <p:spPr>
          <a:xfrm>
            <a:off x="3099335" y="2695070"/>
            <a:ext cx="5563402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id="{AE24B9B0-DA49-478D-A216-6983803A1571}"/>
              </a:ext>
            </a:extLst>
          </p:cNvPr>
          <p:cNvCxnSpPr>
            <a:cxnSpLocks/>
          </p:cNvCxnSpPr>
          <p:nvPr/>
        </p:nvCxnSpPr>
        <p:spPr>
          <a:xfrm>
            <a:off x="3060700" y="4182168"/>
            <a:ext cx="5592408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2" name="Gerader Verbinder 31">
            <a:extLst>
              <a:ext uri="{FF2B5EF4-FFF2-40B4-BE49-F238E27FC236}">
                <a16:creationId xmlns:a16="http://schemas.microsoft.com/office/drawing/2014/main" id="{C7B11837-6809-4270-A3EE-510685D8C5B5}"/>
              </a:ext>
            </a:extLst>
          </p:cNvPr>
          <p:cNvCxnSpPr/>
          <p:nvPr/>
        </p:nvCxnSpPr>
        <p:spPr>
          <a:xfrm flipV="1">
            <a:off x="8649904" y="3446237"/>
            <a:ext cx="763604" cy="743548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Gerader Verbinder 32">
            <a:extLst>
              <a:ext uri="{FF2B5EF4-FFF2-40B4-BE49-F238E27FC236}">
                <a16:creationId xmlns:a16="http://schemas.microsoft.com/office/drawing/2014/main" id="{27305D73-2179-4B8A-A685-9C22EA851C47}"/>
              </a:ext>
            </a:extLst>
          </p:cNvPr>
          <p:cNvCxnSpPr>
            <a:cxnSpLocks/>
          </p:cNvCxnSpPr>
          <p:nvPr/>
        </p:nvCxnSpPr>
        <p:spPr>
          <a:xfrm>
            <a:off x="8653108" y="2695070"/>
            <a:ext cx="763604" cy="758789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4" name="Gerader Verbinder 33">
            <a:extLst>
              <a:ext uri="{FF2B5EF4-FFF2-40B4-BE49-F238E27FC236}">
                <a16:creationId xmlns:a16="http://schemas.microsoft.com/office/drawing/2014/main" id="{40189FB9-7510-4011-8436-42E3865CF619}"/>
              </a:ext>
            </a:extLst>
          </p:cNvPr>
          <p:cNvCxnSpPr>
            <a:cxnSpLocks/>
          </p:cNvCxnSpPr>
          <p:nvPr/>
        </p:nvCxnSpPr>
        <p:spPr>
          <a:xfrm>
            <a:off x="9400675" y="3453859"/>
            <a:ext cx="2820199" cy="1524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7" name="Gerader Verbinder 36">
            <a:extLst>
              <a:ext uri="{FF2B5EF4-FFF2-40B4-BE49-F238E27FC236}">
                <a16:creationId xmlns:a16="http://schemas.microsoft.com/office/drawing/2014/main" id="{94793B0D-BAB7-44BF-912C-702DAE614BA3}"/>
              </a:ext>
            </a:extLst>
          </p:cNvPr>
          <p:cNvCxnSpPr>
            <a:cxnSpLocks/>
          </p:cNvCxnSpPr>
          <p:nvPr/>
        </p:nvCxnSpPr>
        <p:spPr>
          <a:xfrm flipV="1">
            <a:off x="-29634" y="3437074"/>
            <a:ext cx="2380647" cy="15244"/>
          </a:xfrm>
          <a:prstGeom prst="line">
            <a:avLst/>
          </a:prstGeom>
          <a:ln w="38100">
            <a:headEnd w="lg" len="med"/>
            <a:tailEnd w="lg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Gerader Verbinder 39">
            <a:extLst>
              <a:ext uri="{FF2B5EF4-FFF2-40B4-BE49-F238E27FC236}">
                <a16:creationId xmlns:a16="http://schemas.microsoft.com/office/drawing/2014/main" id="{F5F05BAF-F337-48DC-B499-E400C9D79226}"/>
              </a:ext>
            </a:extLst>
          </p:cNvPr>
          <p:cNvCxnSpPr>
            <a:cxnSpLocks/>
          </p:cNvCxnSpPr>
          <p:nvPr/>
        </p:nvCxnSpPr>
        <p:spPr>
          <a:xfrm>
            <a:off x="0" y="5038416"/>
            <a:ext cx="1556083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2" name="Gerader Verbinder 41">
            <a:extLst>
              <a:ext uri="{FF2B5EF4-FFF2-40B4-BE49-F238E27FC236}">
                <a16:creationId xmlns:a16="http://schemas.microsoft.com/office/drawing/2014/main" id="{43D2AB5F-EFDD-4401-9822-5AAA13B6DCD9}"/>
              </a:ext>
            </a:extLst>
          </p:cNvPr>
          <p:cNvCxnSpPr>
            <a:cxnSpLocks/>
          </p:cNvCxnSpPr>
          <p:nvPr/>
        </p:nvCxnSpPr>
        <p:spPr>
          <a:xfrm>
            <a:off x="0" y="5988108"/>
            <a:ext cx="1556083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3" name="Gerader Verbinder 42">
            <a:extLst>
              <a:ext uri="{FF2B5EF4-FFF2-40B4-BE49-F238E27FC236}">
                <a16:creationId xmlns:a16="http://schemas.microsoft.com/office/drawing/2014/main" id="{D61D7E03-E046-4784-8855-DE44D6782610}"/>
              </a:ext>
            </a:extLst>
          </p:cNvPr>
          <p:cNvCxnSpPr>
            <a:cxnSpLocks/>
          </p:cNvCxnSpPr>
          <p:nvPr/>
        </p:nvCxnSpPr>
        <p:spPr>
          <a:xfrm>
            <a:off x="10635912" y="5038416"/>
            <a:ext cx="1556083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4" name="Gerader Verbinder 43">
            <a:extLst>
              <a:ext uri="{FF2B5EF4-FFF2-40B4-BE49-F238E27FC236}">
                <a16:creationId xmlns:a16="http://schemas.microsoft.com/office/drawing/2014/main" id="{FF3109F5-EE47-4B11-828F-396EEDE35F0E}"/>
              </a:ext>
            </a:extLst>
          </p:cNvPr>
          <p:cNvCxnSpPr>
            <a:cxnSpLocks/>
          </p:cNvCxnSpPr>
          <p:nvPr/>
        </p:nvCxnSpPr>
        <p:spPr>
          <a:xfrm>
            <a:off x="10613687" y="5988108"/>
            <a:ext cx="1578313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8" name="Gerader Verbinder 47">
            <a:extLst>
              <a:ext uri="{FF2B5EF4-FFF2-40B4-BE49-F238E27FC236}">
                <a16:creationId xmlns:a16="http://schemas.microsoft.com/office/drawing/2014/main" id="{EFDB5021-93DB-4DF6-9B39-4FA3F8E0FEA1}"/>
              </a:ext>
            </a:extLst>
          </p:cNvPr>
          <p:cNvCxnSpPr>
            <a:cxnSpLocks/>
          </p:cNvCxnSpPr>
          <p:nvPr/>
        </p:nvCxnSpPr>
        <p:spPr>
          <a:xfrm>
            <a:off x="2332527" y="3443035"/>
            <a:ext cx="747567" cy="74675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1" name="Gerader Verbinder 50">
            <a:extLst>
              <a:ext uri="{FF2B5EF4-FFF2-40B4-BE49-F238E27FC236}">
                <a16:creationId xmlns:a16="http://schemas.microsoft.com/office/drawing/2014/main" id="{3E710BF4-5E54-4BE1-88DF-A7F7B9F1F2EC}"/>
              </a:ext>
            </a:extLst>
          </p:cNvPr>
          <p:cNvCxnSpPr>
            <a:cxnSpLocks/>
          </p:cNvCxnSpPr>
          <p:nvPr/>
        </p:nvCxnSpPr>
        <p:spPr>
          <a:xfrm>
            <a:off x="1848139" y="5674083"/>
            <a:ext cx="3696747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3" name="Gerader Verbinder 52">
            <a:extLst>
              <a:ext uri="{FF2B5EF4-FFF2-40B4-BE49-F238E27FC236}">
                <a16:creationId xmlns:a16="http://schemas.microsoft.com/office/drawing/2014/main" id="{4EFEAA20-B8E5-40F9-9E55-9CF45E5B1714}"/>
              </a:ext>
            </a:extLst>
          </p:cNvPr>
          <p:cNvCxnSpPr>
            <a:cxnSpLocks/>
          </p:cNvCxnSpPr>
          <p:nvPr/>
        </p:nvCxnSpPr>
        <p:spPr>
          <a:xfrm>
            <a:off x="1868102" y="6302942"/>
            <a:ext cx="3688081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4" name="Gerader Verbinder 53">
            <a:extLst>
              <a:ext uri="{FF2B5EF4-FFF2-40B4-BE49-F238E27FC236}">
                <a16:creationId xmlns:a16="http://schemas.microsoft.com/office/drawing/2014/main" id="{4307F3B4-CC71-4B0E-93E0-E4DA072AD635}"/>
              </a:ext>
            </a:extLst>
          </p:cNvPr>
          <p:cNvCxnSpPr>
            <a:cxnSpLocks/>
            <a:stCxn id="11" idx="3"/>
          </p:cNvCxnSpPr>
          <p:nvPr/>
        </p:nvCxnSpPr>
        <p:spPr>
          <a:xfrm flipV="1">
            <a:off x="1556084" y="5664055"/>
            <a:ext cx="312018" cy="321253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7" name="Gerader Verbinder 56">
            <a:extLst>
              <a:ext uri="{FF2B5EF4-FFF2-40B4-BE49-F238E27FC236}">
                <a16:creationId xmlns:a16="http://schemas.microsoft.com/office/drawing/2014/main" id="{9F858124-7600-428E-9A87-DDA6D362FC73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1556084" y="5985308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0" name="Gerader Verbinder 59">
            <a:extLst>
              <a:ext uri="{FF2B5EF4-FFF2-40B4-BE49-F238E27FC236}">
                <a16:creationId xmlns:a16="http://schemas.microsoft.com/office/drawing/2014/main" id="{D92F0F67-CA2B-4E81-936C-538EBD6244BA}"/>
              </a:ext>
            </a:extLst>
          </p:cNvPr>
          <p:cNvCxnSpPr>
            <a:cxnSpLocks/>
            <a:endCxn id="10" idx="3"/>
          </p:cNvCxnSpPr>
          <p:nvPr/>
        </p:nvCxnSpPr>
        <p:spPr>
          <a:xfrm flipV="1">
            <a:off x="5544886" y="5985310"/>
            <a:ext cx="323317" cy="322649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3" name="Gerader Verbinder 62">
            <a:extLst>
              <a:ext uri="{FF2B5EF4-FFF2-40B4-BE49-F238E27FC236}">
                <a16:creationId xmlns:a16="http://schemas.microsoft.com/office/drawing/2014/main" id="{FB3E5C47-952E-4AF9-940C-C289039871C2}"/>
              </a:ext>
            </a:extLst>
          </p:cNvPr>
          <p:cNvCxnSpPr>
            <a:cxnSpLocks/>
          </p:cNvCxnSpPr>
          <p:nvPr/>
        </p:nvCxnSpPr>
        <p:spPr>
          <a:xfrm flipV="1">
            <a:off x="1556084" y="4719377"/>
            <a:ext cx="312018" cy="321253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4" name="Gerader Verbinder 63">
            <a:extLst>
              <a:ext uri="{FF2B5EF4-FFF2-40B4-BE49-F238E27FC236}">
                <a16:creationId xmlns:a16="http://schemas.microsoft.com/office/drawing/2014/main" id="{8177F5D1-4D4E-48DB-94BF-838867CAF43C}"/>
              </a:ext>
            </a:extLst>
          </p:cNvPr>
          <p:cNvCxnSpPr>
            <a:cxnSpLocks/>
          </p:cNvCxnSpPr>
          <p:nvPr/>
        </p:nvCxnSpPr>
        <p:spPr>
          <a:xfrm flipV="1">
            <a:off x="5556183" y="5030393"/>
            <a:ext cx="312018" cy="321253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5" name="Gerader Verbinder 64">
            <a:extLst>
              <a:ext uri="{FF2B5EF4-FFF2-40B4-BE49-F238E27FC236}">
                <a16:creationId xmlns:a16="http://schemas.microsoft.com/office/drawing/2014/main" id="{2D05CDC6-AEC6-426E-AAD4-5C03DE06D0D6}"/>
              </a:ext>
            </a:extLst>
          </p:cNvPr>
          <p:cNvCxnSpPr>
            <a:cxnSpLocks/>
          </p:cNvCxnSpPr>
          <p:nvPr/>
        </p:nvCxnSpPr>
        <p:spPr>
          <a:xfrm flipV="1">
            <a:off x="10323895" y="5030593"/>
            <a:ext cx="312018" cy="321253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6" name="Gerader Verbinder 65">
            <a:extLst>
              <a:ext uri="{FF2B5EF4-FFF2-40B4-BE49-F238E27FC236}">
                <a16:creationId xmlns:a16="http://schemas.microsoft.com/office/drawing/2014/main" id="{40D33667-3BC1-4AF7-A65A-21A5EC53180A}"/>
              </a:ext>
            </a:extLst>
          </p:cNvPr>
          <p:cNvCxnSpPr>
            <a:cxnSpLocks/>
          </p:cNvCxnSpPr>
          <p:nvPr/>
        </p:nvCxnSpPr>
        <p:spPr>
          <a:xfrm flipV="1">
            <a:off x="10341961" y="5979879"/>
            <a:ext cx="293952" cy="32446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7" name="Gerader Verbinder 66">
            <a:extLst>
              <a:ext uri="{FF2B5EF4-FFF2-40B4-BE49-F238E27FC236}">
                <a16:creationId xmlns:a16="http://schemas.microsoft.com/office/drawing/2014/main" id="{6C365DC4-9C33-4CDB-A9E2-A648451A26AA}"/>
              </a:ext>
            </a:extLst>
          </p:cNvPr>
          <p:cNvCxnSpPr>
            <a:cxnSpLocks/>
          </p:cNvCxnSpPr>
          <p:nvPr/>
        </p:nvCxnSpPr>
        <p:spPr>
          <a:xfrm flipV="1">
            <a:off x="6323793" y="4715351"/>
            <a:ext cx="323315" cy="31545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8" name="Gerader Verbinder 67">
            <a:extLst>
              <a:ext uri="{FF2B5EF4-FFF2-40B4-BE49-F238E27FC236}">
                <a16:creationId xmlns:a16="http://schemas.microsoft.com/office/drawing/2014/main" id="{F522B52F-DCB5-483B-8C18-D96E11D2B5F0}"/>
              </a:ext>
            </a:extLst>
          </p:cNvPr>
          <p:cNvCxnSpPr>
            <a:cxnSpLocks/>
          </p:cNvCxnSpPr>
          <p:nvPr/>
        </p:nvCxnSpPr>
        <p:spPr>
          <a:xfrm>
            <a:off x="5536220" y="5667674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9" name="Gerader Verbinder 68">
            <a:extLst>
              <a:ext uri="{FF2B5EF4-FFF2-40B4-BE49-F238E27FC236}">
                <a16:creationId xmlns:a16="http://schemas.microsoft.com/office/drawing/2014/main" id="{21247226-A0C4-48CF-B4CE-37DF2DD8A136}"/>
              </a:ext>
            </a:extLst>
          </p:cNvPr>
          <p:cNvCxnSpPr>
            <a:cxnSpLocks/>
          </p:cNvCxnSpPr>
          <p:nvPr/>
        </p:nvCxnSpPr>
        <p:spPr>
          <a:xfrm>
            <a:off x="1556084" y="5028790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0" name="Gerader Verbinder 69">
            <a:extLst>
              <a:ext uri="{FF2B5EF4-FFF2-40B4-BE49-F238E27FC236}">
                <a16:creationId xmlns:a16="http://schemas.microsoft.com/office/drawing/2014/main" id="{30493EFE-C6CC-4620-83A9-A95F414D132D}"/>
              </a:ext>
            </a:extLst>
          </p:cNvPr>
          <p:cNvCxnSpPr>
            <a:cxnSpLocks/>
          </p:cNvCxnSpPr>
          <p:nvPr/>
        </p:nvCxnSpPr>
        <p:spPr>
          <a:xfrm>
            <a:off x="5544886" y="4706341"/>
            <a:ext cx="336150" cy="332075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1" name="Gerader Verbinder 70">
            <a:extLst>
              <a:ext uri="{FF2B5EF4-FFF2-40B4-BE49-F238E27FC236}">
                <a16:creationId xmlns:a16="http://schemas.microsoft.com/office/drawing/2014/main" id="{310837C9-8322-40E8-9024-29A5EBFFDC9A}"/>
              </a:ext>
            </a:extLst>
          </p:cNvPr>
          <p:cNvCxnSpPr>
            <a:cxnSpLocks/>
          </p:cNvCxnSpPr>
          <p:nvPr/>
        </p:nvCxnSpPr>
        <p:spPr>
          <a:xfrm>
            <a:off x="6323793" y="5991725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2" name="Gerader Verbinder 71">
            <a:extLst>
              <a:ext uri="{FF2B5EF4-FFF2-40B4-BE49-F238E27FC236}">
                <a16:creationId xmlns:a16="http://schemas.microsoft.com/office/drawing/2014/main" id="{F97416E7-002E-4291-A0FC-D9D91E453D8B}"/>
              </a:ext>
            </a:extLst>
          </p:cNvPr>
          <p:cNvCxnSpPr>
            <a:cxnSpLocks/>
          </p:cNvCxnSpPr>
          <p:nvPr/>
        </p:nvCxnSpPr>
        <p:spPr>
          <a:xfrm>
            <a:off x="10303929" y="5674083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3" name="Gerader Verbinder 72">
            <a:extLst>
              <a:ext uri="{FF2B5EF4-FFF2-40B4-BE49-F238E27FC236}">
                <a16:creationId xmlns:a16="http://schemas.microsoft.com/office/drawing/2014/main" id="{5AEFAE62-0D14-49A3-B12F-C5B4AAD7BE88}"/>
              </a:ext>
            </a:extLst>
          </p:cNvPr>
          <p:cNvCxnSpPr>
            <a:cxnSpLocks/>
          </p:cNvCxnSpPr>
          <p:nvPr/>
        </p:nvCxnSpPr>
        <p:spPr>
          <a:xfrm>
            <a:off x="6336625" y="5030393"/>
            <a:ext cx="319151" cy="319334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4" name="Gerader Verbinder 73">
            <a:extLst>
              <a:ext uri="{FF2B5EF4-FFF2-40B4-BE49-F238E27FC236}">
                <a16:creationId xmlns:a16="http://schemas.microsoft.com/office/drawing/2014/main" id="{50CE421A-F351-4761-A80E-A9D1BF9BE8DB}"/>
              </a:ext>
            </a:extLst>
          </p:cNvPr>
          <p:cNvCxnSpPr>
            <a:cxnSpLocks/>
          </p:cNvCxnSpPr>
          <p:nvPr/>
        </p:nvCxnSpPr>
        <p:spPr>
          <a:xfrm>
            <a:off x="10313912" y="4714644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5" name="Gerader Verbinder 74">
            <a:extLst>
              <a:ext uri="{FF2B5EF4-FFF2-40B4-BE49-F238E27FC236}">
                <a16:creationId xmlns:a16="http://schemas.microsoft.com/office/drawing/2014/main" id="{6ACB3ACF-5AB2-4E3B-8668-DE981D783819}"/>
              </a:ext>
            </a:extLst>
          </p:cNvPr>
          <p:cNvCxnSpPr>
            <a:cxnSpLocks/>
          </p:cNvCxnSpPr>
          <p:nvPr/>
        </p:nvCxnSpPr>
        <p:spPr>
          <a:xfrm flipV="1">
            <a:off x="6307078" y="5669805"/>
            <a:ext cx="323317" cy="322649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6" name="Gerader Verbinder 75">
            <a:extLst>
              <a:ext uri="{FF2B5EF4-FFF2-40B4-BE49-F238E27FC236}">
                <a16:creationId xmlns:a16="http://schemas.microsoft.com/office/drawing/2014/main" id="{C1242F75-8835-4910-A4E8-93E9528CA9E1}"/>
              </a:ext>
            </a:extLst>
          </p:cNvPr>
          <p:cNvCxnSpPr>
            <a:cxnSpLocks/>
          </p:cNvCxnSpPr>
          <p:nvPr/>
        </p:nvCxnSpPr>
        <p:spPr>
          <a:xfrm flipV="1">
            <a:off x="5844806" y="5024288"/>
            <a:ext cx="502382" cy="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0" name="Gerader Verbinder 79">
            <a:extLst>
              <a:ext uri="{FF2B5EF4-FFF2-40B4-BE49-F238E27FC236}">
                <a16:creationId xmlns:a16="http://schemas.microsoft.com/office/drawing/2014/main" id="{D9EF238C-B368-49C7-994A-5F1D0C2A7D50}"/>
              </a:ext>
            </a:extLst>
          </p:cNvPr>
          <p:cNvCxnSpPr>
            <a:cxnSpLocks/>
          </p:cNvCxnSpPr>
          <p:nvPr/>
        </p:nvCxnSpPr>
        <p:spPr>
          <a:xfrm>
            <a:off x="1868102" y="5343622"/>
            <a:ext cx="3716723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1" name="Gerader Verbinder 80">
            <a:extLst>
              <a:ext uri="{FF2B5EF4-FFF2-40B4-BE49-F238E27FC236}">
                <a16:creationId xmlns:a16="http://schemas.microsoft.com/office/drawing/2014/main" id="{38300563-C9E6-4ED8-8BAD-70DA8849D9B3}"/>
              </a:ext>
            </a:extLst>
          </p:cNvPr>
          <p:cNvCxnSpPr>
            <a:cxnSpLocks/>
          </p:cNvCxnSpPr>
          <p:nvPr/>
        </p:nvCxnSpPr>
        <p:spPr>
          <a:xfrm>
            <a:off x="1852471" y="4719377"/>
            <a:ext cx="3703712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2" name="Gerader Verbinder 81">
            <a:extLst>
              <a:ext uri="{FF2B5EF4-FFF2-40B4-BE49-F238E27FC236}">
                <a16:creationId xmlns:a16="http://schemas.microsoft.com/office/drawing/2014/main" id="{8CFAA665-9194-4E24-BDDF-1FAC63D36973}"/>
              </a:ext>
            </a:extLst>
          </p:cNvPr>
          <p:cNvCxnSpPr>
            <a:cxnSpLocks/>
          </p:cNvCxnSpPr>
          <p:nvPr/>
        </p:nvCxnSpPr>
        <p:spPr>
          <a:xfrm flipV="1">
            <a:off x="6647108" y="6301132"/>
            <a:ext cx="3712917" cy="682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3" name="Gerader Verbinder 82">
            <a:extLst>
              <a:ext uri="{FF2B5EF4-FFF2-40B4-BE49-F238E27FC236}">
                <a16:creationId xmlns:a16="http://schemas.microsoft.com/office/drawing/2014/main" id="{083854FE-00DD-4607-B01E-42FEF684F498}"/>
              </a:ext>
            </a:extLst>
          </p:cNvPr>
          <p:cNvCxnSpPr>
            <a:cxnSpLocks/>
          </p:cNvCxnSpPr>
          <p:nvPr/>
        </p:nvCxnSpPr>
        <p:spPr>
          <a:xfrm>
            <a:off x="6635814" y="4721560"/>
            <a:ext cx="3688081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4" name="Gerader Verbinder 83">
            <a:extLst>
              <a:ext uri="{FF2B5EF4-FFF2-40B4-BE49-F238E27FC236}">
                <a16:creationId xmlns:a16="http://schemas.microsoft.com/office/drawing/2014/main" id="{6734FABB-A6E2-4264-8C32-D9BA6A1B2012}"/>
              </a:ext>
            </a:extLst>
          </p:cNvPr>
          <p:cNvCxnSpPr>
            <a:cxnSpLocks/>
          </p:cNvCxnSpPr>
          <p:nvPr/>
        </p:nvCxnSpPr>
        <p:spPr>
          <a:xfrm flipV="1">
            <a:off x="5844806" y="5985308"/>
            <a:ext cx="502382" cy="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5" name="Gerader Verbinder 84">
            <a:extLst>
              <a:ext uri="{FF2B5EF4-FFF2-40B4-BE49-F238E27FC236}">
                <a16:creationId xmlns:a16="http://schemas.microsoft.com/office/drawing/2014/main" id="{1CA4BDA2-810C-431D-924E-DBB023FE512C}"/>
              </a:ext>
            </a:extLst>
          </p:cNvPr>
          <p:cNvCxnSpPr>
            <a:cxnSpLocks/>
          </p:cNvCxnSpPr>
          <p:nvPr/>
        </p:nvCxnSpPr>
        <p:spPr>
          <a:xfrm>
            <a:off x="6630395" y="5674083"/>
            <a:ext cx="3688081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8" name="Gerader Verbinder 97">
            <a:extLst>
              <a:ext uri="{FF2B5EF4-FFF2-40B4-BE49-F238E27FC236}">
                <a16:creationId xmlns:a16="http://schemas.microsoft.com/office/drawing/2014/main" id="{608DA221-4B21-4EE2-AB73-0239FDD91E1B}"/>
              </a:ext>
            </a:extLst>
          </p:cNvPr>
          <p:cNvCxnSpPr>
            <a:cxnSpLocks/>
          </p:cNvCxnSpPr>
          <p:nvPr/>
        </p:nvCxnSpPr>
        <p:spPr>
          <a:xfrm>
            <a:off x="6647108" y="5343622"/>
            <a:ext cx="3688081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99" name="Grafik 98">
            <a:extLst>
              <a:ext uri="{FF2B5EF4-FFF2-40B4-BE49-F238E27FC236}">
                <a16:creationId xmlns:a16="http://schemas.microsoft.com/office/drawing/2014/main" id="{E0825F32-A9BA-4EC5-B2F7-AFC3B35D58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470" y="298463"/>
            <a:ext cx="1653059" cy="1653059"/>
          </a:xfrm>
          <a:prstGeom prst="rect">
            <a:avLst/>
          </a:prstGeom>
        </p:spPr>
      </p:pic>
      <p:sp>
        <p:nvSpPr>
          <p:cNvPr id="100" name="Textfeld 99">
            <a:extLst>
              <a:ext uri="{FF2B5EF4-FFF2-40B4-BE49-F238E27FC236}">
                <a16:creationId xmlns:a16="http://schemas.microsoft.com/office/drawing/2014/main" id="{144F32FD-9326-4E13-8AA4-1802A0417436}"/>
              </a:ext>
            </a:extLst>
          </p:cNvPr>
          <p:cNvSpPr txBox="1"/>
          <p:nvPr/>
        </p:nvSpPr>
        <p:spPr>
          <a:xfrm>
            <a:off x="3060700" y="2778770"/>
            <a:ext cx="569815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>
                <a:solidFill>
                  <a:schemeClr val="bg1"/>
                </a:solidFill>
              </a:rPr>
              <a:t>Welches Gremium kann entscheiden, dass der Klassenrat bis zu 1 Mal pro Woche stattfindet?</a:t>
            </a:r>
          </a:p>
        </p:txBody>
      </p:sp>
      <p:sp>
        <p:nvSpPr>
          <p:cNvPr id="101" name="Textfeld 100">
            <a:extLst>
              <a:ext uri="{FF2B5EF4-FFF2-40B4-BE49-F238E27FC236}">
                <a16:creationId xmlns:a16="http://schemas.microsoft.com/office/drawing/2014/main" id="{6322A360-5A7C-453F-9C12-FA5811965577}"/>
              </a:ext>
            </a:extLst>
          </p:cNvPr>
          <p:cNvSpPr txBox="1"/>
          <p:nvPr/>
        </p:nvSpPr>
        <p:spPr>
          <a:xfrm>
            <a:off x="2024504" y="4840165"/>
            <a:ext cx="2897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bg1"/>
                </a:solidFill>
              </a:rPr>
              <a:t>A: </a:t>
            </a:r>
            <a:r>
              <a:rPr lang="de-DE" sz="2000" dirty="0">
                <a:solidFill>
                  <a:schemeClr val="bg1"/>
                </a:solidFill>
              </a:rPr>
              <a:t>Schulkonferenz</a:t>
            </a:r>
          </a:p>
        </p:txBody>
      </p:sp>
      <p:sp>
        <p:nvSpPr>
          <p:cNvPr id="102" name="Textfeld 101">
            <a:extLst>
              <a:ext uri="{FF2B5EF4-FFF2-40B4-BE49-F238E27FC236}">
                <a16:creationId xmlns:a16="http://schemas.microsoft.com/office/drawing/2014/main" id="{3C0B963D-42DE-44E4-ADE4-A8CA4E477B19}"/>
              </a:ext>
            </a:extLst>
          </p:cNvPr>
          <p:cNvSpPr txBox="1"/>
          <p:nvPr/>
        </p:nvSpPr>
        <p:spPr>
          <a:xfrm>
            <a:off x="1964755" y="5767811"/>
            <a:ext cx="3141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bg1"/>
                </a:solidFill>
              </a:rPr>
              <a:t>B: </a:t>
            </a:r>
            <a:r>
              <a:rPr lang="de-DE" sz="2000" dirty="0">
                <a:solidFill>
                  <a:schemeClr val="bg1"/>
                </a:solidFill>
              </a:rPr>
              <a:t>GEV</a:t>
            </a:r>
          </a:p>
        </p:txBody>
      </p:sp>
      <p:sp>
        <p:nvSpPr>
          <p:cNvPr id="103" name="Textfeld 102">
            <a:extLst>
              <a:ext uri="{FF2B5EF4-FFF2-40B4-BE49-F238E27FC236}">
                <a16:creationId xmlns:a16="http://schemas.microsoft.com/office/drawing/2014/main" id="{FFC47B88-AE0E-4D14-9F72-F3B577C660A8}"/>
              </a:ext>
            </a:extLst>
          </p:cNvPr>
          <p:cNvSpPr txBox="1"/>
          <p:nvPr/>
        </p:nvSpPr>
        <p:spPr>
          <a:xfrm>
            <a:off x="6719233" y="4811846"/>
            <a:ext cx="2897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bg1"/>
                </a:solidFill>
              </a:rPr>
              <a:t>C: </a:t>
            </a:r>
            <a:r>
              <a:rPr lang="de-DE" sz="2000" dirty="0">
                <a:solidFill>
                  <a:schemeClr val="bg1"/>
                </a:solidFill>
              </a:rPr>
              <a:t>GSV</a:t>
            </a:r>
          </a:p>
        </p:txBody>
      </p:sp>
      <p:sp>
        <p:nvSpPr>
          <p:cNvPr id="104" name="Textfeld 103">
            <a:extLst>
              <a:ext uri="{FF2B5EF4-FFF2-40B4-BE49-F238E27FC236}">
                <a16:creationId xmlns:a16="http://schemas.microsoft.com/office/drawing/2014/main" id="{8612A397-3115-42F5-8D84-C7E331B4489B}"/>
              </a:ext>
            </a:extLst>
          </p:cNvPr>
          <p:cNvSpPr txBox="1"/>
          <p:nvPr/>
        </p:nvSpPr>
        <p:spPr>
          <a:xfrm>
            <a:off x="6741678" y="5804489"/>
            <a:ext cx="2897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bg1"/>
                </a:solidFill>
              </a:rPr>
              <a:t>D: </a:t>
            </a:r>
            <a:r>
              <a:rPr lang="de-DE" sz="2000" dirty="0">
                <a:solidFill>
                  <a:schemeClr val="bg1"/>
                </a:solidFill>
              </a:rPr>
              <a:t>GK – der Lehrkräfte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A6CCA27D-9882-4DD6-AEFB-3F0210C5321D}"/>
              </a:ext>
            </a:extLst>
          </p:cNvPr>
          <p:cNvSpPr txBox="1"/>
          <p:nvPr/>
        </p:nvSpPr>
        <p:spPr>
          <a:xfrm>
            <a:off x="3099335" y="2186351"/>
            <a:ext cx="1364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FRAGE 3</a:t>
            </a:r>
          </a:p>
        </p:txBody>
      </p:sp>
      <p:pic>
        <p:nvPicPr>
          <p:cNvPr id="62" name="Grafik 61">
            <a:extLst>
              <a:ext uri="{FF2B5EF4-FFF2-40B4-BE49-F238E27FC236}">
                <a16:creationId xmlns:a16="http://schemas.microsoft.com/office/drawing/2014/main" id="{EDED8456-510E-4188-AC31-13A3D58051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453" y="6165668"/>
            <a:ext cx="813034" cy="81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87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/>
      <p:bldP spid="102" grpId="0"/>
      <p:bldP spid="103" grpId="0"/>
      <p:bldP spid="10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4EC2438D-3749-4055-BB25-85C96F963C23}"/>
              </a:ext>
            </a:extLst>
          </p:cNvPr>
          <p:cNvGrpSpPr/>
          <p:nvPr/>
        </p:nvGrpSpPr>
        <p:grpSpPr>
          <a:xfrm>
            <a:off x="6323796" y="4708355"/>
            <a:ext cx="4312119" cy="635268"/>
            <a:chOff x="4369868" y="4957010"/>
            <a:chExt cx="4312119" cy="63526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5" name="Pfeil: Fünfeck 4">
              <a:extLst>
                <a:ext uri="{FF2B5EF4-FFF2-40B4-BE49-F238E27FC236}">
                  <a16:creationId xmlns:a16="http://schemas.microsoft.com/office/drawing/2014/main" id="{704E2DE7-A540-4336-9623-D66E5C6D18D3}"/>
                </a:ext>
              </a:extLst>
            </p:cNvPr>
            <p:cNvSpPr/>
            <p:nvPr/>
          </p:nvSpPr>
          <p:spPr>
            <a:xfrm>
              <a:off x="6525928" y="4957011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" name="Pfeil: Fünfeck 6">
              <a:extLst>
                <a:ext uri="{FF2B5EF4-FFF2-40B4-BE49-F238E27FC236}">
                  <a16:creationId xmlns:a16="http://schemas.microsoft.com/office/drawing/2014/main" id="{8FDA7AD5-4C28-44BE-8235-689CADC95976}"/>
                </a:ext>
              </a:extLst>
            </p:cNvPr>
            <p:cNvSpPr/>
            <p:nvPr/>
          </p:nvSpPr>
          <p:spPr>
            <a:xfrm rot="10800000">
              <a:off x="4369868" y="4957010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29784D72-D3F4-44A3-A534-A92EEA2B2A55}"/>
              </a:ext>
            </a:extLst>
          </p:cNvPr>
          <p:cNvGrpSpPr/>
          <p:nvPr/>
        </p:nvGrpSpPr>
        <p:grpSpPr>
          <a:xfrm>
            <a:off x="1556084" y="5667675"/>
            <a:ext cx="4312119" cy="635268"/>
            <a:chOff x="4369868" y="4957010"/>
            <a:chExt cx="4312119" cy="63526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0" name="Pfeil: Fünfeck 9">
              <a:extLst>
                <a:ext uri="{FF2B5EF4-FFF2-40B4-BE49-F238E27FC236}">
                  <a16:creationId xmlns:a16="http://schemas.microsoft.com/office/drawing/2014/main" id="{897FBB18-764D-4478-ABCA-627A28860F97}"/>
                </a:ext>
              </a:extLst>
            </p:cNvPr>
            <p:cNvSpPr/>
            <p:nvPr/>
          </p:nvSpPr>
          <p:spPr>
            <a:xfrm>
              <a:off x="6525928" y="4957011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Pfeil: Fünfeck 10">
              <a:extLst>
                <a:ext uri="{FF2B5EF4-FFF2-40B4-BE49-F238E27FC236}">
                  <a16:creationId xmlns:a16="http://schemas.microsoft.com/office/drawing/2014/main" id="{53377726-6CE6-4F91-8610-80938DC06D45}"/>
                </a:ext>
              </a:extLst>
            </p:cNvPr>
            <p:cNvSpPr/>
            <p:nvPr/>
          </p:nvSpPr>
          <p:spPr>
            <a:xfrm rot="10800000">
              <a:off x="4369868" y="4957010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72CC75B3-3475-4664-8263-8F315B090C83}"/>
              </a:ext>
            </a:extLst>
          </p:cNvPr>
          <p:cNvGrpSpPr/>
          <p:nvPr/>
        </p:nvGrpSpPr>
        <p:grpSpPr>
          <a:xfrm>
            <a:off x="1556085" y="4708355"/>
            <a:ext cx="4312119" cy="635268"/>
            <a:chOff x="4369868" y="4957010"/>
            <a:chExt cx="4312119" cy="635268"/>
          </a:xfrm>
          <a:solidFill>
            <a:srgbClr val="00B050"/>
          </a:solidFill>
        </p:grpSpPr>
        <p:sp>
          <p:nvSpPr>
            <p:cNvPr id="13" name="Pfeil: Fünfeck 12">
              <a:extLst>
                <a:ext uri="{FF2B5EF4-FFF2-40B4-BE49-F238E27FC236}">
                  <a16:creationId xmlns:a16="http://schemas.microsoft.com/office/drawing/2014/main" id="{3507D458-CF7A-4F5B-8ADB-DB0C13DCC238}"/>
                </a:ext>
              </a:extLst>
            </p:cNvPr>
            <p:cNvSpPr/>
            <p:nvPr/>
          </p:nvSpPr>
          <p:spPr>
            <a:xfrm>
              <a:off x="6525928" y="4957011"/>
              <a:ext cx="2156059" cy="635267"/>
            </a:xfrm>
            <a:prstGeom prst="homePlate">
              <a:avLst/>
            </a:prstGeom>
            <a:grpFill/>
            <a:ln>
              <a:solidFill>
                <a:srgbClr val="00B05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" name="Pfeil: Fünfeck 13">
              <a:extLst>
                <a:ext uri="{FF2B5EF4-FFF2-40B4-BE49-F238E27FC236}">
                  <a16:creationId xmlns:a16="http://schemas.microsoft.com/office/drawing/2014/main" id="{EB7C424D-F73A-4007-A14B-9B6552F838A7}"/>
                </a:ext>
              </a:extLst>
            </p:cNvPr>
            <p:cNvSpPr/>
            <p:nvPr/>
          </p:nvSpPr>
          <p:spPr>
            <a:xfrm rot="10800000">
              <a:off x="4369868" y="4957010"/>
              <a:ext cx="2156059" cy="635267"/>
            </a:xfrm>
            <a:prstGeom prst="homePlate">
              <a:avLst/>
            </a:prstGeom>
            <a:grpFill/>
            <a:ln>
              <a:solidFill>
                <a:srgbClr val="00B05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18FB9762-EB1F-4C7F-8548-E76928A8F395}"/>
              </a:ext>
            </a:extLst>
          </p:cNvPr>
          <p:cNvGrpSpPr/>
          <p:nvPr/>
        </p:nvGrpSpPr>
        <p:grpSpPr>
          <a:xfrm>
            <a:off x="6323795" y="5667674"/>
            <a:ext cx="4312119" cy="635268"/>
            <a:chOff x="4369868" y="4957010"/>
            <a:chExt cx="4312119" cy="63526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6" name="Pfeil: Fünfeck 15">
              <a:extLst>
                <a:ext uri="{FF2B5EF4-FFF2-40B4-BE49-F238E27FC236}">
                  <a16:creationId xmlns:a16="http://schemas.microsoft.com/office/drawing/2014/main" id="{F4FEC701-9E3A-4D7A-911D-64761485376D}"/>
                </a:ext>
              </a:extLst>
            </p:cNvPr>
            <p:cNvSpPr/>
            <p:nvPr/>
          </p:nvSpPr>
          <p:spPr>
            <a:xfrm>
              <a:off x="6525928" y="4957011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" name="Pfeil: Fünfeck 16">
              <a:extLst>
                <a:ext uri="{FF2B5EF4-FFF2-40B4-BE49-F238E27FC236}">
                  <a16:creationId xmlns:a16="http://schemas.microsoft.com/office/drawing/2014/main" id="{1D4C6357-4FB8-45A6-8785-8F700286EC46}"/>
                </a:ext>
              </a:extLst>
            </p:cNvPr>
            <p:cNvSpPr/>
            <p:nvPr/>
          </p:nvSpPr>
          <p:spPr>
            <a:xfrm rot="10800000">
              <a:off x="4369868" y="4957010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B2FCE646-4ABF-43CA-B4F1-5A87D8B605CF}"/>
              </a:ext>
            </a:extLst>
          </p:cNvPr>
          <p:cNvGrpSpPr/>
          <p:nvPr/>
        </p:nvGrpSpPr>
        <p:grpSpPr>
          <a:xfrm>
            <a:off x="2335731" y="2695071"/>
            <a:ext cx="7064944" cy="1487098"/>
            <a:chOff x="4369868" y="4957010"/>
            <a:chExt cx="4312119" cy="63526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9" name="Pfeil: Fünfeck 18">
              <a:extLst>
                <a:ext uri="{FF2B5EF4-FFF2-40B4-BE49-F238E27FC236}">
                  <a16:creationId xmlns:a16="http://schemas.microsoft.com/office/drawing/2014/main" id="{08F06E2B-813D-4037-B52B-2E5F57F58FE4}"/>
                </a:ext>
              </a:extLst>
            </p:cNvPr>
            <p:cNvSpPr/>
            <p:nvPr/>
          </p:nvSpPr>
          <p:spPr>
            <a:xfrm>
              <a:off x="6525928" y="4957011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" name="Pfeil: Fünfeck 19">
              <a:extLst>
                <a:ext uri="{FF2B5EF4-FFF2-40B4-BE49-F238E27FC236}">
                  <a16:creationId xmlns:a16="http://schemas.microsoft.com/office/drawing/2014/main" id="{27F07C02-9702-479F-B9D4-FA8B5F3E4877}"/>
                </a:ext>
              </a:extLst>
            </p:cNvPr>
            <p:cNvSpPr/>
            <p:nvPr/>
          </p:nvSpPr>
          <p:spPr>
            <a:xfrm rot="10800000">
              <a:off x="4369868" y="4957010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cxnSp>
        <p:nvCxnSpPr>
          <p:cNvPr id="22" name="Gerader Verbinder 21">
            <a:extLst>
              <a:ext uri="{FF2B5EF4-FFF2-40B4-BE49-F238E27FC236}">
                <a16:creationId xmlns:a16="http://schemas.microsoft.com/office/drawing/2014/main" id="{2FDF3DF1-158E-4D76-A5F7-CD84196597CE}"/>
              </a:ext>
            </a:extLst>
          </p:cNvPr>
          <p:cNvCxnSpPr>
            <a:stCxn id="20" idx="3"/>
          </p:cNvCxnSpPr>
          <p:nvPr/>
        </p:nvCxnSpPr>
        <p:spPr>
          <a:xfrm flipV="1">
            <a:off x="2335731" y="2695071"/>
            <a:ext cx="763604" cy="743548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Gerader Verbinder 22">
            <a:extLst>
              <a:ext uri="{FF2B5EF4-FFF2-40B4-BE49-F238E27FC236}">
                <a16:creationId xmlns:a16="http://schemas.microsoft.com/office/drawing/2014/main" id="{2AAA2459-40A9-4FFB-BE7C-D270C69B12B9}"/>
              </a:ext>
            </a:extLst>
          </p:cNvPr>
          <p:cNvCxnSpPr>
            <a:cxnSpLocks/>
          </p:cNvCxnSpPr>
          <p:nvPr/>
        </p:nvCxnSpPr>
        <p:spPr>
          <a:xfrm>
            <a:off x="3099335" y="2695070"/>
            <a:ext cx="5563402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id="{AE24B9B0-DA49-478D-A216-6983803A1571}"/>
              </a:ext>
            </a:extLst>
          </p:cNvPr>
          <p:cNvCxnSpPr>
            <a:cxnSpLocks/>
          </p:cNvCxnSpPr>
          <p:nvPr/>
        </p:nvCxnSpPr>
        <p:spPr>
          <a:xfrm>
            <a:off x="3060700" y="4182168"/>
            <a:ext cx="5592408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2" name="Gerader Verbinder 31">
            <a:extLst>
              <a:ext uri="{FF2B5EF4-FFF2-40B4-BE49-F238E27FC236}">
                <a16:creationId xmlns:a16="http://schemas.microsoft.com/office/drawing/2014/main" id="{C7B11837-6809-4270-A3EE-510685D8C5B5}"/>
              </a:ext>
            </a:extLst>
          </p:cNvPr>
          <p:cNvCxnSpPr/>
          <p:nvPr/>
        </p:nvCxnSpPr>
        <p:spPr>
          <a:xfrm flipV="1">
            <a:off x="8649904" y="3446237"/>
            <a:ext cx="763604" cy="743548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Gerader Verbinder 32">
            <a:extLst>
              <a:ext uri="{FF2B5EF4-FFF2-40B4-BE49-F238E27FC236}">
                <a16:creationId xmlns:a16="http://schemas.microsoft.com/office/drawing/2014/main" id="{27305D73-2179-4B8A-A685-9C22EA851C47}"/>
              </a:ext>
            </a:extLst>
          </p:cNvPr>
          <p:cNvCxnSpPr>
            <a:cxnSpLocks/>
          </p:cNvCxnSpPr>
          <p:nvPr/>
        </p:nvCxnSpPr>
        <p:spPr>
          <a:xfrm>
            <a:off x="8653108" y="2695070"/>
            <a:ext cx="763604" cy="758789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4" name="Gerader Verbinder 33">
            <a:extLst>
              <a:ext uri="{FF2B5EF4-FFF2-40B4-BE49-F238E27FC236}">
                <a16:creationId xmlns:a16="http://schemas.microsoft.com/office/drawing/2014/main" id="{40189FB9-7510-4011-8436-42E3865CF619}"/>
              </a:ext>
            </a:extLst>
          </p:cNvPr>
          <p:cNvCxnSpPr>
            <a:cxnSpLocks/>
          </p:cNvCxnSpPr>
          <p:nvPr/>
        </p:nvCxnSpPr>
        <p:spPr>
          <a:xfrm>
            <a:off x="9400675" y="3453859"/>
            <a:ext cx="2820199" cy="1524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7" name="Gerader Verbinder 36">
            <a:extLst>
              <a:ext uri="{FF2B5EF4-FFF2-40B4-BE49-F238E27FC236}">
                <a16:creationId xmlns:a16="http://schemas.microsoft.com/office/drawing/2014/main" id="{94793B0D-BAB7-44BF-912C-702DAE614BA3}"/>
              </a:ext>
            </a:extLst>
          </p:cNvPr>
          <p:cNvCxnSpPr>
            <a:cxnSpLocks/>
          </p:cNvCxnSpPr>
          <p:nvPr/>
        </p:nvCxnSpPr>
        <p:spPr>
          <a:xfrm flipV="1">
            <a:off x="-29634" y="3437074"/>
            <a:ext cx="2380647" cy="15244"/>
          </a:xfrm>
          <a:prstGeom prst="line">
            <a:avLst/>
          </a:prstGeom>
          <a:ln w="38100">
            <a:headEnd w="lg" len="med"/>
            <a:tailEnd w="lg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Gerader Verbinder 39">
            <a:extLst>
              <a:ext uri="{FF2B5EF4-FFF2-40B4-BE49-F238E27FC236}">
                <a16:creationId xmlns:a16="http://schemas.microsoft.com/office/drawing/2014/main" id="{F5F05BAF-F337-48DC-B499-E400C9D79226}"/>
              </a:ext>
            </a:extLst>
          </p:cNvPr>
          <p:cNvCxnSpPr>
            <a:cxnSpLocks/>
          </p:cNvCxnSpPr>
          <p:nvPr/>
        </p:nvCxnSpPr>
        <p:spPr>
          <a:xfrm>
            <a:off x="0" y="5038416"/>
            <a:ext cx="1556083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2" name="Gerader Verbinder 41">
            <a:extLst>
              <a:ext uri="{FF2B5EF4-FFF2-40B4-BE49-F238E27FC236}">
                <a16:creationId xmlns:a16="http://schemas.microsoft.com/office/drawing/2014/main" id="{43D2AB5F-EFDD-4401-9822-5AAA13B6DCD9}"/>
              </a:ext>
            </a:extLst>
          </p:cNvPr>
          <p:cNvCxnSpPr>
            <a:cxnSpLocks/>
          </p:cNvCxnSpPr>
          <p:nvPr/>
        </p:nvCxnSpPr>
        <p:spPr>
          <a:xfrm>
            <a:off x="0" y="5988108"/>
            <a:ext cx="1556083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3" name="Gerader Verbinder 42">
            <a:extLst>
              <a:ext uri="{FF2B5EF4-FFF2-40B4-BE49-F238E27FC236}">
                <a16:creationId xmlns:a16="http://schemas.microsoft.com/office/drawing/2014/main" id="{D61D7E03-E046-4784-8855-DE44D6782610}"/>
              </a:ext>
            </a:extLst>
          </p:cNvPr>
          <p:cNvCxnSpPr>
            <a:cxnSpLocks/>
          </p:cNvCxnSpPr>
          <p:nvPr/>
        </p:nvCxnSpPr>
        <p:spPr>
          <a:xfrm>
            <a:off x="10635912" y="5038416"/>
            <a:ext cx="1556083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4" name="Gerader Verbinder 43">
            <a:extLst>
              <a:ext uri="{FF2B5EF4-FFF2-40B4-BE49-F238E27FC236}">
                <a16:creationId xmlns:a16="http://schemas.microsoft.com/office/drawing/2014/main" id="{FF3109F5-EE47-4B11-828F-396EEDE35F0E}"/>
              </a:ext>
            </a:extLst>
          </p:cNvPr>
          <p:cNvCxnSpPr>
            <a:cxnSpLocks/>
          </p:cNvCxnSpPr>
          <p:nvPr/>
        </p:nvCxnSpPr>
        <p:spPr>
          <a:xfrm>
            <a:off x="10613687" y="5988108"/>
            <a:ext cx="1578313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8" name="Gerader Verbinder 47">
            <a:extLst>
              <a:ext uri="{FF2B5EF4-FFF2-40B4-BE49-F238E27FC236}">
                <a16:creationId xmlns:a16="http://schemas.microsoft.com/office/drawing/2014/main" id="{EFDB5021-93DB-4DF6-9B39-4FA3F8E0FEA1}"/>
              </a:ext>
            </a:extLst>
          </p:cNvPr>
          <p:cNvCxnSpPr>
            <a:cxnSpLocks/>
          </p:cNvCxnSpPr>
          <p:nvPr/>
        </p:nvCxnSpPr>
        <p:spPr>
          <a:xfrm>
            <a:off x="2332527" y="3443035"/>
            <a:ext cx="747567" cy="74675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1" name="Gerader Verbinder 50">
            <a:extLst>
              <a:ext uri="{FF2B5EF4-FFF2-40B4-BE49-F238E27FC236}">
                <a16:creationId xmlns:a16="http://schemas.microsoft.com/office/drawing/2014/main" id="{3E710BF4-5E54-4BE1-88DF-A7F7B9F1F2EC}"/>
              </a:ext>
            </a:extLst>
          </p:cNvPr>
          <p:cNvCxnSpPr>
            <a:cxnSpLocks/>
          </p:cNvCxnSpPr>
          <p:nvPr/>
        </p:nvCxnSpPr>
        <p:spPr>
          <a:xfrm>
            <a:off x="1848139" y="5674083"/>
            <a:ext cx="3696747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3" name="Gerader Verbinder 52">
            <a:extLst>
              <a:ext uri="{FF2B5EF4-FFF2-40B4-BE49-F238E27FC236}">
                <a16:creationId xmlns:a16="http://schemas.microsoft.com/office/drawing/2014/main" id="{4EFEAA20-B8E5-40F9-9E55-9CF45E5B1714}"/>
              </a:ext>
            </a:extLst>
          </p:cNvPr>
          <p:cNvCxnSpPr>
            <a:cxnSpLocks/>
          </p:cNvCxnSpPr>
          <p:nvPr/>
        </p:nvCxnSpPr>
        <p:spPr>
          <a:xfrm>
            <a:off x="1868102" y="6302942"/>
            <a:ext cx="3688081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4" name="Gerader Verbinder 53">
            <a:extLst>
              <a:ext uri="{FF2B5EF4-FFF2-40B4-BE49-F238E27FC236}">
                <a16:creationId xmlns:a16="http://schemas.microsoft.com/office/drawing/2014/main" id="{4307F3B4-CC71-4B0E-93E0-E4DA072AD635}"/>
              </a:ext>
            </a:extLst>
          </p:cNvPr>
          <p:cNvCxnSpPr>
            <a:cxnSpLocks/>
            <a:stCxn id="11" idx="3"/>
          </p:cNvCxnSpPr>
          <p:nvPr/>
        </p:nvCxnSpPr>
        <p:spPr>
          <a:xfrm flipV="1">
            <a:off x="1556084" y="5664055"/>
            <a:ext cx="312018" cy="321253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7" name="Gerader Verbinder 56">
            <a:extLst>
              <a:ext uri="{FF2B5EF4-FFF2-40B4-BE49-F238E27FC236}">
                <a16:creationId xmlns:a16="http://schemas.microsoft.com/office/drawing/2014/main" id="{9F858124-7600-428E-9A87-DDA6D362FC73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1556084" y="5985308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0" name="Gerader Verbinder 59">
            <a:extLst>
              <a:ext uri="{FF2B5EF4-FFF2-40B4-BE49-F238E27FC236}">
                <a16:creationId xmlns:a16="http://schemas.microsoft.com/office/drawing/2014/main" id="{D92F0F67-CA2B-4E81-936C-538EBD6244BA}"/>
              </a:ext>
            </a:extLst>
          </p:cNvPr>
          <p:cNvCxnSpPr>
            <a:cxnSpLocks/>
            <a:endCxn id="10" idx="3"/>
          </p:cNvCxnSpPr>
          <p:nvPr/>
        </p:nvCxnSpPr>
        <p:spPr>
          <a:xfrm flipV="1">
            <a:off x="5544886" y="5985310"/>
            <a:ext cx="323317" cy="322649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3" name="Gerader Verbinder 62">
            <a:extLst>
              <a:ext uri="{FF2B5EF4-FFF2-40B4-BE49-F238E27FC236}">
                <a16:creationId xmlns:a16="http://schemas.microsoft.com/office/drawing/2014/main" id="{FB3E5C47-952E-4AF9-940C-C289039871C2}"/>
              </a:ext>
            </a:extLst>
          </p:cNvPr>
          <p:cNvCxnSpPr>
            <a:cxnSpLocks/>
          </p:cNvCxnSpPr>
          <p:nvPr/>
        </p:nvCxnSpPr>
        <p:spPr>
          <a:xfrm flipV="1">
            <a:off x="1556084" y="4719377"/>
            <a:ext cx="312018" cy="321253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4" name="Gerader Verbinder 63">
            <a:extLst>
              <a:ext uri="{FF2B5EF4-FFF2-40B4-BE49-F238E27FC236}">
                <a16:creationId xmlns:a16="http://schemas.microsoft.com/office/drawing/2014/main" id="{8177F5D1-4D4E-48DB-94BF-838867CAF43C}"/>
              </a:ext>
            </a:extLst>
          </p:cNvPr>
          <p:cNvCxnSpPr>
            <a:cxnSpLocks/>
          </p:cNvCxnSpPr>
          <p:nvPr/>
        </p:nvCxnSpPr>
        <p:spPr>
          <a:xfrm flipV="1">
            <a:off x="5556183" y="5030393"/>
            <a:ext cx="312018" cy="321253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5" name="Gerader Verbinder 64">
            <a:extLst>
              <a:ext uri="{FF2B5EF4-FFF2-40B4-BE49-F238E27FC236}">
                <a16:creationId xmlns:a16="http://schemas.microsoft.com/office/drawing/2014/main" id="{2D05CDC6-AEC6-426E-AAD4-5C03DE06D0D6}"/>
              </a:ext>
            </a:extLst>
          </p:cNvPr>
          <p:cNvCxnSpPr>
            <a:cxnSpLocks/>
          </p:cNvCxnSpPr>
          <p:nvPr/>
        </p:nvCxnSpPr>
        <p:spPr>
          <a:xfrm flipV="1">
            <a:off x="10323895" y="5030593"/>
            <a:ext cx="312018" cy="321253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6" name="Gerader Verbinder 65">
            <a:extLst>
              <a:ext uri="{FF2B5EF4-FFF2-40B4-BE49-F238E27FC236}">
                <a16:creationId xmlns:a16="http://schemas.microsoft.com/office/drawing/2014/main" id="{40D33667-3BC1-4AF7-A65A-21A5EC53180A}"/>
              </a:ext>
            </a:extLst>
          </p:cNvPr>
          <p:cNvCxnSpPr>
            <a:cxnSpLocks/>
          </p:cNvCxnSpPr>
          <p:nvPr/>
        </p:nvCxnSpPr>
        <p:spPr>
          <a:xfrm flipV="1">
            <a:off x="10341961" y="5979879"/>
            <a:ext cx="293952" cy="32446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7" name="Gerader Verbinder 66">
            <a:extLst>
              <a:ext uri="{FF2B5EF4-FFF2-40B4-BE49-F238E27FC236}">
                <a16:creationId xmlns:a16="http://schemas.microsoft.com/office/drawing/2014/main" id="{6C365DC4-9C33-4CDB-A9E2-A648451A26AA}"/>
              </a:ext>
            </a:extLst>
          </p:cNvPr>
          <p:cNvCxnSpPr>
            <a:cxnSpLocks/>
          </p:cNvCxnSpPr>
          <p:nvPr/>
        </p:nvCxnSpPr>
        <p:spPr>
          <a:xfrm flipV="1">
            <a:off x="6323793" y="4715351"/>
            <a:ext cx="323315" cy="31545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8" name="Gerader Verbinder 67">
            <a:extLst>
              <a:ext uri="{FF2B5EF4-FFF2-40B4-BE49-F238E27FC236}">
                <a16:creationId xmlns:a16="http://schemas.microsoft.com/office/drawing/2014/main" id="{F522B52F-DCB5-483B-8C18-D96E11D2B5F0}"/>
              </a:ext>
            </a:extLst>
          </p:cNvPr>
          <p:cNvCxnSpPr>
            <a:cxnSpLocks/>
          </p:cNvCxnSpPr>
          <p:nvPr/>
        </p:nvCxnSpPr>
        <p:spPr>
          <a:xfrm>
            <a:off x="5536220" y="5667674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9" name="Gerader Verbinder 68">
            <a:extLst>
              <a:ext uri="{FF2B5EF4-FFF2-40B4-BE49-F238E27FC236}">
                <a16:creationId xmlns:a16="http://schemas.microsoft.com/office/drawing/2014/main" id="{21247226-A0C4-48CF-B4CE-37DF2DD8A136}"/>
              </a:ext>
            </a:extLst>
          </p:cNvPr>
          <p:cNvCxnSpPr>
            <a:cxnSpLocks/>
          </p:cNvCxnSpPr>
          <p:nvPr/>
        </p:nvCxnSpPr>
        <p:spPr>
          <a:xfrm>
            <a:off x="1556084" y="5028790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0" name="Gerader Verbinder 69">
            <a:extLst>
              <a:ext uri="{FF2B5EF4-FFF2-40B4-BE49-F238E27FC236}">
                <a16:creationId xmlns:a16="http://schemas.microsoft.com/office/drawing/2014/main" id="{30493EFE-C6CC-4620-83A9-A95F414D132D}"/>
              </a:ext>
            </a:extLst>
          </p:cNvPr>
          <p:cNvCxnSpPr>
            <a:cxnSpLocks/>
          </p:cNvCxnSpPr>
          <p:nvPr/>
        </p:nvCxnSpPr>
        <p:spPr>
          <a:xfrm>
            <a:off x="5544886" y="4706341"/>
            <a:ext cx="336150" cy="332075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1" name="Gerader Verbinder 70">
            <a:extLst>
              <a:ext uri="{FF2B5EF4-FFF2-40B4-BE49-F238E27FC236}">
                <a16:creationId xmlns:a16="http://schemas.microsoft.com/office/drawing/2014/main" id="{310837C9-8322-40E8-9024-29A5EBFFDC9A}"/>
              </a:ext>
            </a:extLst>
          </p:cNvPr>
          <p:cNvCxnSpPr>
            <a:cxnSpLocks/>
          </p:cNvCxnSpPr>
          <p:nvPr/>
        </p:nvCxnSpPr>
        <p:spPr>
          <a:xfrm>
            <a:off x="6323793" y="5991725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2" name="Gerader Verbinder 71">
            <a:extLst>
              <a:ext uri="{FF2B5EF4-FFF2-40B4-BE49-F238E27FC236}">
                <a16:creationId xmlns:a16="http://schemas.microsoft.com/office/drawing/2014/main" id="{F97416E7-002E-4291-A0FC-D9D91E453D8B}"/>
              </a:ext>
            </a:extLst>
          </p:cNvPr>
          <p:cNvCxnSpPr>
            <a:cxnSpLocks/>
          </p:cNvCxnSpPr>
          <p:nvPr/>
        </p:nvCxnSpPr>
        <p:spPr>
          <a:xfrm>
            <a:off x="10303929" y="5674083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3" name="Gerader Verbinder 72">
            <a:extLst>
              <a:ext uri="{FF2B5EF4-FFF2-40B4-BE49-F238E27FC236}">
                <a16:creationId xmlns:a16="http://schemas.microsoft.com/office/drawing/2014/main" id="{5AEFAE62-0D14-49A3-B12F-C5B4AAD7BE88}"/>
              </a:ext>
            </a:extLst>
          </p:cNvPr>
          <p:cNvCxnSpPr>
            <a:cxnSpLocks/>
          </p:cNvCxnSpPr>
          <p:nvPr/>
        </p:nvCxnSpPr>
        <p:spPr>
          <a:xfrm>
            <a:off x="6336625" y="5030393"/>
            <a:ext cx="319151" cy="319334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4" name="Gerader Verbinder 73">
            <a:extLst>
              <a:ext uri="{FF2B5EF4-FFF2-40B4-BE49-F238E27FC236}">
                <a16:creationId xmlns:a16="http://schemas.microsoft.com/office/drawing/2014/main" id="{50CE421A-F351-4761-A80E-A9D1BF9BE8DB}"/>
              </a:ext>
            </a:extLst>
          </p:cNvPr>
          <p:cNvCxnSpPr>
            <a:cxnSpLocks/>
          </p:cNvCxnSpPr>
          <p:nvPr/>
        </p:nvCxnSpPr>
        <p:spPr>
          <a:xfrm>
            <a:off x="10313912" y="4714644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5" name="Gerader Verbinder 74">
            <a:extLst>
              <a:ext uri="{FF2B5EF4-FFF2-40B4-BE49-F238E27FC236}">
                <a16:creationId xmlns:a16="http://schemas.microsoft.com/office/drawing/2014/main" id="{6ACB3ACF-5AB2-4E3B-8668-DE981D783819}"/>
              </a:ext>
            </a:extLst>
          </p:cNvPr>
          <p:cNvCxnSpPr>
            <a:cxnSpLocks/>
          </p:cNvCxnSpPr>
          <p:nvPr/>
        </p:nvCxnSpPr>
        <p:spPr>
          <a:xfrm flipV="1">
            <a:off x="6307078" y="5669805"/>
            <a:ext cx="323317" cy="322649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6" name="Gerader Verbinder 75">
            <a:extLst>
              <a:ext uri="{FF2B5EF4-FFF2-40B4-BE49-F238E27FC236}">
                <a16:creationId xmlns:a16="http://schemas.microsoft.com/office/drawing/2014/main" id="{C1242F75-8835-4910-A4E8-93E9528CA9E1}"/>
              </a:ext>
            </a:extLst>
          </p:cNvPr>
          <p:cNvCxnSpPr>
            <a:cxnSpLocks/>
          </p:cNvCxnSpPr>
          <p:nvPr/>
        </p:nvCxnSpPr>
        <p:spPr>
          <a:xfrm flipV="1">
            <a:off x="5844806" y="5024288"/>
            <a:ext cx="502382" cy="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0" name="Gerader Verbinder 79">
            <a:extLst>
              <a:ext uri="{FF2B5EF4-FFF2-40B4-BE49-F238E27FC236}">
                <a16:creationId xmlns:a16="http://schemas.microsoft.com/office/drawing/2014/main" id="{D9EF238C-B368-49C7-994A-5F1D0C2A7D50}"/>
              </a:ext>
            </a:extLst>
          </p:cNvPr>
          <p:cNvCxnSpPr>
            <a:cxnSpLocks/>
          </p:cNvCxnSpPr>
          <p:nvPr/>
        </p:nvCxnSpPr>
        <p:spPr>
          <a:xfrm>
            <a:off x="1868102" y="5343622"/>
            <a:ext cx="3716723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1" name="Gerader Verbinder 80">
            <a:extLst>
              <a:ext uri="{FF2B5EF4-FFF2-40B4-BE49-F238E27FC236}">
                <a16:creationId xmlns:a16="http://schemas.microsoft.com/office/drawing/2014/main" id="{38300563-C9E6-4ED8-8BAD-70DA8849D9B3}"/>
              </a:ext>
            </a:extLst>
          </p:cNvPr>
          <p:cNvCxnSpPr>
            <a:cxnSpLocks/>
          </p:cNvCxnSpPr>
          <p:nvPr/>
        </p:nvCxnSpPr>
        <p:spPr>
          <a:xfrm>
            <a:off x="1852471" y="4719377"/>
            <a:ext cx="3703712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2" name="Gerader Verbinder 81">
            <a:extLst>
              <a:ext uri="{FF2B5EF4-FFF2-40B4-BE49-F238E27FC236}">
                <a16:creationId xmlns:a16="http://schemas.microsoft.com/office/drawing/2014/main" id="{8CFAA665-9194-4E24-BDDF-1FAC63D36973}"/>
              </a:ext>
            </a:extLst>
          </p:cNvPr>
          <p:cNvCxnSpPr>
            <a:cxnSpLocks/>
          </p:cNvCxnSpPr>
          <p:nvPr/>
        </p:nvCxnSpPr>
        <p:spPr>
          <a:xfrm flipV="1">
            <a:off x="6647108" y="6301132"/>
            <a:ext cx="3712917" cy="682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3" name="Gerader Verbinder 82">
            <a:extLst>
              <a:ext uri="{FF2B5EF4-FFF2-40B4-BE49-F238E27FC236}">
                <a16:creationId xmlns:a16="http://schemas.microsoft.com/office/drawing/2014/main" id="{083854FE-00DD-4607-B01E-42FEF684F498}"/>
              </a:ext>
            </a:extLst>
          </p:cNvPr>
          <p:cNvCxnSpPr>
            <a:cxnSpLocks/>
          </p:cNvCxnSpPr>
          <p:nvPr/>
        </p:nvCxnSpPr>
        <p:spPr>
          <a:xfrm>
            <a:off x="6635814" y="4721560"/>
            <a:ext cx="3688081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4" name="Gerader Verbinder 83">
            <a:extLst>
              <a:ext uri="{FF2B5EF4-FFF2-40B4-BE49-F238E27FC236}">
                <a16:creationId xmlns:a16="http://schemas.microsoft.com/office/drawing/2014/main" id="{6734FABB-A6E2-4264-8C32-D9BA6A1B2012}"/>
              </a:ext>
            </a:extLst>
          </p:cNvPr>
          <p:cNvCxnSpPr>
            <a:cxnSpLocks/>
          </p:cNvCxnSpPr>
          <p:nvPr/>
        </p:nvCxnSpPr>
        <p:spPr>
          <a:xfrm flipV="1">
            <a:off x="5844806" y="5985308"/>
            <a:ext cx="502382" cy="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5" name="Gerader Verbinder 84">
            <a:extLst>
              <a:ext uri="{FF2B5EF4-FFF2-40B4-BE49-F238E27FC236}">
                <a16:creationId xmlns:a16="http://schemas.microsoft.com/office/drawing/2014/main" id="{1CA4BDA2-810C-431D-924E-DBB023FE512C}"/>
              </a:ext>
            </a:extLst>
          </p:cNvPr>
          <p:cNvCxnSpPr>
            <a:cxnSpLocks/>
          </p:cNvCxnSpPr>
          <p:nvPr/>
        </p:nvCxnSpPr>
        <p:spPr>
          <a:xfrm>
            <a:off x="6630395" y="5674083"/>
            <a:ext cx="3688081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8" name="Gerader Verbinder 97">
            <a:extLst>
              <a:ext uri="{FF2B5EF4-FFF2-40B4-BE49-F238E27FC236}">
                <a16:creationId xmlns:a16="http://schemas.microsoft.com/office/drawing/2014/main" id="{608DA221-4B21-4EE2-AB73-0239FDD91E1B}"/>
              </a:ext>
            </a:extLst>
          </p:cNvPr>
          <p:cNvCxnSpPr>
            <a:cxnSpLocks/>
          </p:cNvCxnSpPr>
          <p:nvPr/>
        </p:nvCxnSpPr>
        <p:spPr>
          <a:xfrm>
            <a:off x="6647108" y="5343622"/>
            <a:ext cx="3688081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99" name="Grafik 98">
            <a:extLst>
              <a:ext uri="{FF2B5EF4-FFF2-40B4-BE49-F238E27FC236}">
                <a16:creationId xmlns:a16="http://schemas.microsoft.com/office/drawing/2014/main" id="{E0825F32-A9BA-4EC5-B2F7-AFC3B35D58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470" y="298463"/>
            <a:ext cx="1653059" cy="1653059"/>
          </a:xfrm>
          <a:prstGeom prst="rect">
            <a:avLst/>
          </a:prstGeom>
        </p:spPr>
      </p:pic>
      <p:sp>
        <p:nvSpPr>
          <p:cNvPr id="101" name="Textfeld 100">
            <a:extLst>
              <a:ext uri="{FF2B5EF4-FFF2-40B4-BE49-F238E27FC236}">
                <a16:creationId xmlns:a16="http://schemas.microsoft.com/office/drawing/2014/main" id="{6322A360-5A7C-453F-9C12-FA5811965577}"/>
              </a:ext>
            </a:extLst>
          </p:cNvPr>
          <p:cNvSpPr txBox="1"/>
          <p:nvPr/>
        </p:nvSpPr>
        <p:spPr>
          <a:xfrm>
            <a:off x="2024504" y="4840165"/>
            <a:ext cx="2897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bg1"/>
                </a:solidFill>
              </a:rPr>
              <a:t>A: </a:t>
            </a:r>
            <a:r>
              <a:rPr lang="de-DE" sz="2000" dirty="0">
                <a:solidFill>
                  <a:schemeClr val="bg1"/>
                </a:solidFill>
              </a:rPr>
              <a:t>Schulkonferenz</a:t>
            </a:r>
          </a:p>
        </p:txBody>
      </p:sp>
      <p:sp>
        <p:nvSpPr>
          <p:cNvPr id="102" name="Textfeld 101">
            <a:extLst>
              <a:ext uri="{FF2B5EF4-FFF2-40B4-BE49-F238E27FC236}">
                <a16:creationId xmlns:a16="http://schemas.microsoft.com/office/drawing/2014/main" id="{3C0B963D-42DE-44E4-ADE4-A8CA4E477B19}"/>
              </a:ext>
            </a:extLst>
          </p:cNvPr>
          <p:cNvSpPr txBox="1"/>
          <p:nvPr/>
        </p:nvSpPr>
        <p:spPr>
          <a:xfrm>
            <a:off x="1964755" y="5767811"/>
            <a:ext cx="2897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bg1"/>
                </a:solidFill>
              </a:rPr>
              <a:t>B: </a:t>
            </a:r>
            <a:r>
              <a:rPr lang="de-DE" sz="2000" dirty="0">
                <a:solidFill>
                  <a:schemeClr val="bg1"/>
                </a:solidFill>
              </a:rPr>
              <a:t>GEV</a:t>
            </a:r>
          </a:p>
        </p:txBody>
      </p:sp>
      <p:sp>
        <p:nvSpPr>
          <p:cNvPr id="103" name="Textfeld 102">
            <a:extLst>
              <a:ext uri="{FF2B5EF4-FFF2-40B4-BE49-F238E27FC236}">
                <a16:creationId xmlns:a16="http://schemas.microsoft.com/office/drawing/2014/main" id="{FFC47B88-AE0E-4D14-9F72-F3B577C660A8}"/>
              </a:ext>
            </a:extLst>
          </p:cNvPr>
          <p:cNvSpPr txBox="1"/>
          <p:nvPr/>
        </p:nvSpPr>
        <p:spPr>
          <a:xfrm>
            <a:off x="6719233" y="4811846"/>
            <a:ext cx="2897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bg1"/>
                </a:solidFill>
              </a:rPr>
              <a:t>C: </a:t>
            </a:r>
            <a:r>
              <a:rPr lang="de-DE" sz="2000" dirty="0">
                <a:solidFill>
                  <a:schemeClr val="bg1"/>
                </a:solidFill>
              </a:rPr>
              <a:t>GSV</a:t>
            </a:r>
          </a:p>
        </p:txBody>
      </p:sp>
      <p:sp>
        <p:nvSpPr>
          <p:cNvPr id="104" name="Textfeld 103">
            <a:extLst>
              <a:ext uri="{FF2B5EF4-FFF2-40B4-BE49-F238E27FC236}">
                <a16:creationId xmlns:a16="http://schemas.microsoft.com/office/drawing/2014/main" id="{8612A397-3115-42F5-8D84-C7E331B4489B}"/>
              </a:ext>
            </a:extLst>
          </p:cNvPr>
          <p:cNvSpPr txBox="1"/>
          <p:nvPr/>
        </p:nvSpPr>
        <p:spPr>
          <a:xfrm>
            <a:off x="6741678" y="5804489"/>
            <a:ext cx="2897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bg1"/>
                </a:solidFill>
              </a:rPr>
              <a:t>D: </a:t>
            </a:r>
            <a:r>
              <a:rPr lang="de-DE" sz="2000" dirty="0">
                <a:solidFill>
                  <a:schemeClr val="bg1"/>
                </a:solidFill>
              </a:rPr>
              <a:t>GK – der Lehrkräfte</a:t>
            </a:r>
            <a:endParaRPr lang="de-DE" sz="2000" b="1" dirty="0">
              <a:solidFill>
                <a:schemeClr val="bg1"/>
              </a:solidFill>
            </a:endParaRPr>
          </a:p>
        </p:txBody>
      </p:sp>
      <p:sp>
        <p:nvSpPr>
          <p:cNvPr id="61" name="Textfeld 60">
            <a:extLst>
              <a:ext uri="{FF2B5EF4-FFF2-40B4-BE49-F238E27FC236}">
                <a16:creationId xmlns:a16="http://schemas.microsoft.com/office/drawing/2014/main" id="{362C3843-C249-4B25-B07B-EB4E9AD1C055}"/>
              </a:ext>
            </a:extLst>
          </p:cNvPr>
          <p:cNvSpPr txBox="1"/>
          <p:nvPr/>
        </p:nvSpPr>
        <p:spPr>
          <a:xfrm>
            <a:off x="3099335" y="2186351"/>
            <a:ext cx="1364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ANTWORT 3</a:t>
            </a:r>
          </a:p>
        </p:txBody>
      </p:sp>
      <p:sp>
        <p:nvSpPr>
          <p:cNvPr id="62" name="Textfeld 61">
            <a:extLst>
              <a:ext uri="{FF2B5EF4-FFF2-40B4-BE49-F238E27FC236}">
                <a16:creationId xmlns:a16="http://schemas.microsoft.com/office/drawing/2014/main" id="{9F1D15E1-7F2F-4534-8789-1358E0A9148E}"/>
              </a:ext>
            </a:extLst>
          </p:cNvPr>
          <p:cNvSpPr txBox="1"/>
          <p:nvPr/>
        </p:nvSpPr>
        <p:spPr>
          <a:xfrm>
            <a:off x="3060700" y="2778770"/>
            <a:ext cx="569815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>
                <a:solidFill>
                  <a:schemeClr val="bg1"/>
                </a:solidFill>
              </a:rPr>
              <a:t>Welches Gremium kann entscheiden, dass der Klassenrat bis zu 1 </a:t>
            </a:r>
            <a:r>
              <a:rPr lang="de-DE" sz="2800" b="1">
                <a:solidFill>
                  <a:schemeClr val="bg1"/>
                </a:solidFill>
              </a:rPr>
              <a:t>Mal pro Woche </a:t>
            </a:r>
            <a:r>
              <a:rPr lang="de-DE" sz="2800" b="1" dirty="0">
                <a:solidFill>
                  <a:schemeClr val="bg1"/>
                </a:solidFill>
              </a:rPr>
              <a:t>stattfindet?</a:t>
            </a:r>
          </a:p>
        </p:txBody>
      </p:sp>
      <p:pic>
        <p:nvPicPr>
          <p:cNvPr id="77" name="Grafik 76">
            <a:extLst>
              <a:ext uri="{FF2B5EF4-FFF2-40B4-BE49-F238E27FC236}">
                <a16:creationId xmlns:a16="http://schemas.microsoft.com/office/drawing/2014/main" id="{D0AC4835-BD45-4A5E-BE8C-0FF42F74B0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453" y="6165668"/>
            <a:ext cx="813034" cy="81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7187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4EC2438D-3749-4055-BB25-85C96F963C23}"/>
              </a:ext>
            </a:extLst>
          </p:cNvPr>
          <p:cNvGrpSpPr/>
          <p:nvPr/>
        </p:nvGrpSpPr>
        <p:grpSpPr>
          <a:xfrm>
            <a:off x="6323796" y="4708355"/>
            <a:ext cx="4312119" cy="635268"/>
            <a:chOff x="4369868" y="4957010"/>
            <a:chExt cx="4312119" cy="63526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5" name="Pfeil: Fünfeck 4">
              <a:extLst>
                <a:ext uri="{FF2B5EF4-FFF2-40B4-BE49-F238E27FC236}">
                  <a16:creationId xmlns:a16="http://schemas.microsoft.com/office/drawing/2014/main" id="{704E2DE7-A540-4336-9623-D66E5C6D18D3}"/>
                </a:ext>
              </a:extLst>
            </p:cNvPr>
            <p:cNvSpPr/>
            <p:nvPr/>
          </p:nvSpPr>
          <p:spPr>
            <a:xfrm>
              <a:off x="6525928" y="4957011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" name="Pfeil: Fünfeck 6">
              <a:extLst>
                <a:ext uri="{FF2B5EF4-FFF2-40B4-BE49-F238E27FC236}">
                  <a16:creationId xmlns:a16="http://schemas.microsoft.com/office/drawing/2014/main" id="{8FDA7AD5-4C28-44BE-8235-689CADC95976}"/>
                </a:ext>
              </a:extLst>
            </p:cNvPr>
            <p:cNvSpPr/>
            <p:nvPr/>
          </p:nvSpPr>
          <p:spPr>
            <a:xfrm rot="10800000">
              <a:off x="4369868" y="4957010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29784D72-D3F4-44A3-A534-A92EEA2B2A55}"/>
              </a:ext>
            </a:extLst>
          </p:cNvPr>
          <p:cNvGrpSpPr/>
          <p:nvPr/>
        </p:nvGrpSpPr>
        <p:grpSpPr>
          <a:xfrm>
            <a:off x="1556084" y="5667675"/>
            <a:ext cx="4312119" cy="635268"/>
            <a:chOff x="4369868" y="4957010"/>
            <a:chExt cx="4312119" cy="63526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0" name="Pfeil: Fünfeck 9">
              <a:extLst>
                <a:ext uri="{FF2B5EF4-FFF2-40B4-BE49-F238E27FC236}">
                  <a16:creationId xmlns:a16="http://schemas.microsoft.com/office/drawing/2014/main" id="{897FBB18-764D-4478-ABCA-627A28860F97}"/>
                </a:ext>
              </a:extLst>
            </p:cNvPr>
            <p:cNvSpPr/>
            <p:nvPr/>
          </p:nvSpPr>
          <p:spPr>
            <a:xfrm>
              <a:off x="6525928" y="4957011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Pfeil: Fünfeck 10">
              <a:extLst>
                <a:ext uri="{FF2B5EF4-FFF2-40B4-BE49-F238E27FC236}">
                  <a16:creationId xmlns:a16="http://schemas.microsoft.com/office/drawing/2014/main" id="{53377726-6CE6-4F91-8610-80938DC06D45}"/>
                </a:ext>
              </a:extLst>
            </p:cNvPr>
            <p:cNvSpPr/>
            <p:nvPr/>
          </p:nvSpPr>
          <p:spPr>
            <a:xfrm rot="10800000">
              <a:off x="4369868" y="4957010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72CC75B3-3475-4664-8263-8F315B090C83}"/>
              </a:ext>
            </a:extLst>
          </p:cNvPr>
          <p:cNvGrpSpPr/>
          <p:nvPr/>
        </p:nvGrpSpPr>
        <p:grpSpPr>
          <a:xfrm>
            <a:off x="1556085" y="4708355"/>
            <a:ext cx="4312119" cy="635268"/>
            <a:chOff x="4369868" y="4957010"/>
            <a:chExt cx="4312119" cy="63526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3" name="Pfeil: Fünfeck 12">
              <a:extLst>
                <a:ext uri="{FF2B5EF4-FFF2-40B4-BE49-F238E27FC236}">
                  <a16:creationId xmlns:a16="http://schemas.microsoft.com/office/drawing/2014/main" id="{3507D458-CF7A-4F5B-8ADB-DB0C13DCC238}"/>
                </a:ext>
              </a:extLst>
            </p:cNvPr>
            <p:cNvSpPr/>
            <p:nvPr/>
          </p:nvSpPr>
          <p:spPr>
            <a:xfrm>
              <a:off x="6525928" y="4957011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" name="Pfeil: Fünfeck 13">
              <a:extLst>
                <a:ext uri="{FF2B5EF4-FFF2-40B4-BE49-F238E27FC236}">
                  <a16:creationId xmlns:a16="http://schemas.microsoft.com/office/drawing/2014/main" id="{EB7C424D-F73A-4007-A14B-9B6552F838A7}"/>
                </a:ext>
              </a:extLst>
            </p:cNvPr>
            <p:cNvSpPr/>
            <p:nvPr/>
          </p:nvSpPr>
          <p:spPr>
            <a:xfrm rot="10800000">
              <a:off x="4369868" y="4957010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18FB9762-EB1F-4C7F-8548-E76928A8F395}"/>
              </a:ext>
            </a:extLst>
          </p:cNvPr>
          <p:cNvGrpSpPr/>
          <p:nvPr/>
        </p:nvGrpSpPr>
        <p:grpSpPr>
          <a:xfrm>
            <a:off x="6323795" y="5667674"/>
            <a:ext cx="4312119" cy="635268"/>
            <a:chOff x="4369868" y="4957010"/>
            <a:chExt cx="4312119" cy="63526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6" name="Pfeil: Fünfeck 15">
              <a:extLst>
                <a:ext uri="{FF2B5EF4-FFF2-40B4-BE49-F238E27FC236}">
                  <a16:creationId xmlns:a16="http://schemas.microsoft.com/office/drawing/2014/main" id="{F4FEC701-9E3A-4D7A-911D-64761485376D}"/>
                </a:ext>
              </a:extLst>
            </p:cNvPr>
            <p:cNvSpPr/>
            <p:nvPr/>
          </p:nvSpPr>
          <p:spPr>
            <a:xfrm>
              <a:off x="6525928" y="4957011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" name="Pfeil: Fünfeck 16">
              <a:extLst>
                <a:ext uri="{FF2B5EF4-FFF2-40B4-BE49-F238E27FC236}">
                  <a16:creationId xmlns:a16="http://schemas.microsoft.com/office/drawing/2014/main" id="{1D4C6357-4FB8-45A6-8785-8F700286EC46}"/>
                </a:ext>
              </a:extLst>
            </p:cNvPr>
            <p:cNvSpPr/>
            <p:nvPr/>
          </p:nvSpPr>
          <p:spPr>
            <a:xfrm rot="10800000">
              <a:off x="4369868" y="4957010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B2FCE646-4ABF-43CA-B4F1-5A87D8B605CF}"/>
              </a:ext>
            </a:extLst>
          </p:cNvPr>
          <p:cNvGrpSpPr/>
          <p:nvPr/>
        </p:nvGrpSpPr>
        <p:grpSpPr>
          <a:xfrm>
            <a:off x="2335731" y="2695071"/>
            <a:ext cx="7064944" cy="1487098"/>
            <a:chOff x="4369868" y="4957010"/>
            <a:chExt cx="4312119" cy="63526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9" name="Pfeil: Fünfeck 18">
              <a:extLst>
                <a:ext uri="{FF2B5EF4-FFF2-40B4-BE49-F238E27FC236}">
                  <a16:creationId xmlns:a16="http://schemas.microsoft.com/office/drawing/2014/main" id="{08F06E2B-813D-4037-B52B-2E5F57F58FE4}"/>
                </a:ext>
              </a:extLst>
            </p:cNvPr>
            <p:cNvSpPr/>
            <p:nvPr/>
          </p:nvSpPr>
          <p:spPr>
            <a:xfrm>
              <a:off x="6525928" y="4957011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" name="Pfeil: Fünfeck 19">
              <a:extLst>
                <a:ext uri="{FF2B5EF4-FFF2-40B4-BE49-F238E27FC236}">
                  <a16:creationId xmlns:a16="http://schemas.microsoft.com/office/drawing/2014/main" id="{27F07C02-9702-479F-B9D4-FA8B5F3E4877}"/>
                </a:ext>
              </a:extLst>
            </p:cNvPr>
            <p:cNvSpPr/>
            <p:nvPr/>
          </p:nvSpPr>
          <p:spPr>
            <a:xfrm rot="10800000">
              <a:off x="4369868" y="4957010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cxnSp>
        <p:nvCxnSpPr>
          <p:cNvPr id="22" name="Gerader Verbinder 21">
            <a:extLst>
              <a:ext uri="{FF2B5EF4-FFF2-40B4-BE49-F238E27FC236}">
                <a16:creationId xmlns:a16="http://schemas.microsoft.com/office/drawing/2014/main" id="{2FDF3DF1-158E-4D76-A5F7-CD84196597CE}"/>
              </a:ext>
            </a:extLst>
          </p:cNvPr>
          <p:cNvCxnSpPr>
            <a:stCxn id="20" idx="3"/>
          </p:cNvCxnSpPr>
          <p:nvPr/>
        </p:nvCxnSpPr>
        <p:spPr>
          <a:xfrm flipV="1">
            <a:off x="2335731" y="2695071"/>
            <a:ext cx="763604" cy="743548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Gerader Verbinder 22">
            <a:extLst>
              <a:ext uri="{FF2B5EF4-FFF2-40B4-BE49-F238E27FC236}">
                <a16:creationId xmlns:a16="http://schemas.microsoft.com/office/drawing/2014/main" id="{2AAA2459-40A9-4FFB-BE7C-D270C69B12B9}"/>
              </a:ext>
            </a:extLst>
          </p:cNvPr>
          <p:cNvCxnSpPr>
            <a:cxnSpLocks/>
          </p:cNvCxnSpPr>
          <p:nvPr/>
        </p:nvCxnSpPr>
        <p:spPr>
          <a:xfrm>
            <a:off x="3099335" y="2695070"/>
            <a:ext cx="5563402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id="{AE24B9B0-DA49-478D-A216-6983803A1571}"/>
              </a:ext>
            </a:extLst>
          </p:cNvPr>
          <p:cNvCxnSpPr>
            <a:cxnSpLocks/>
          </p:cNvCxnSpPr>
          <p:nvPr/>
        </p:nvCxnSpPr>
        <p:spPr>
          <a:xfrm>
            <a:off x="3060700" y="4182168"/>
            <a:ext cx="5592408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2" name="Gerader Verbinder 31">
            <a:extLst>
              <a:ext uri="{FF2B5EF4-FFF2-40B4-BE49-F238E27FC236}">
                <a16:creationId xmlns:a16="http://schemas.microsoft.com/office/drawing/2014/main" id="{C7B11837-6809-4270-A3EE-510685D8C5B5}"/>
              </a:ext>
            </a:extLst>
          </p:cNvPr>
          <p:cNvCxnSpPr/>
          <p:nvPr/>
        </p:nvCxnSpPr>
        <p:spPr>
          <a:xfrm flipV="1">
            <a:off x="8649904" y="3446237"/>
            <a:ext cx="763604" cy="743548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Gerader Verbinder 32">
            <a:extLst>
              <a:ext uri="{FF2B5EF4-FFF2-40B4-BE49-F238E27FC236}">
                <a16:creationId xmlns:a16="http://schemas.microsoft.com/office/drawing/2014/main" id="{27305D73-2179-4B8A-A685-9C22EA851C47}"/>
              </a:ext>
            </a:extLst>
          </p:cNvPr>
          <p:cNvCxnSpPr>
            <a:cxnSpLocks/>
          </p:cNvCxnSpPr>
          <p:nvPr/>
        </p:nvCxnSpPr>
        <p:spPr>
          <a:xfrm>
            <a:off x="8653108" y="2695070"/>
            <a:ext cx="763604" cy="758789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4" name="Gerader Verbinder 33">
            <a:extLst>
              <a:ext uri="{FF2B5EF4-FFF2-40B4-BE49-F238E27FC236}">
                <a16:creationId xmlns:a16="http://schemas.microsoft.com/office/drawing/2014/main" id="{40189FB9-7510-4011-8436-42E3865CF619}"/>
              </a:ext>
            </a:extLst>
          </p:cNvPr>
          <p:cNvCxnSpPr>
            <a:cxnSpLocks/>
          </p:cNvCxnSpPr>
          <p:nvPr/>
        </p:nvCxnSpPr>
        <p:spPr>
          <a:xfrm>
            <a:off x="9400675" y="3453859"/>
            <a:ext cx="2820199" cy="1524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7" name="Gerader Verbinder 36">
            <a:extLst>
              <a:ext uri="{FF2B5EF4-FFF2-40B4-BE49-F238E27FC236}">
                <a16:creationId xmlns:a16="http://schemas.microsoft.com/office/drawing/2014/main" id="{94793B0D-BAB7-44BF-912C-702DAE614BA3}"/>
              </a:ext>
            </a:extLst>
          </p:cNvPr>
          <p:cNvCxnSpPr>
            <a:cxnSpLocks/>
          </p:cNvCxnSpPr>
          <p:nvPr/>
        </p:nvCxnSpPr>
        <p:spPr>
          <a:xfrm flipV="1">
            <a:off x="-29634" y="3437074"/>
            <a:ext cx="2380647" cy="15244"/>
          </a:xfrm>
          <a:prstGeom prst="line">
            <a:avLst/>
          </a:prstGeom>
          <a:ln w="38100">
            <a:headEnd w="lg" len="med"/>
            <a:tailEnd w="lg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Gerader Verbinder 39">
            <a:extLst>
              <a:ext uri="{FF2B5EF4-FFF2-40B4-BE49-F238E27FC236}">
                <a16:creationId xmlns:a16="http://schemas.microsoft.com/office/drawing/2014/main" id="{F5F05BAF-F337-48DC-B499-E400C9D79226}"/>
              </a:ext>
            </a:extLst>
          </p:cNvPr>
          <p:cNvCxnSpPr>
            <a:cxnSpLocks/>
          </p:cNvCxnSpPr>
          <p:nvPr/>
        </p:nvCxnSpPr>
        <p:spPr>
          <a:xfrm>
            <a:off x="0" y="5038416"/>
            <a:ext cx="1556083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2" name="Gerader Verbinder 41">
            <a:extLst>
              <a:ext uri="{FF2B5EF4-FFF2-40B4-BE49-F238E27FC236}">
                <a16:creationId xmlns:a16="http://schemas.microsoft.com/office/drawing/2014/main" id="{43D2AB5F-EFDD-4401-9822-5AAA13B6DCD9}"/>
              </a:ext>
            </a:extLst>
          </p:cNvPr>
          <p:cNvCxnSpPr>
            <a:cxnSpLocks/>
          </p:cNvCxnSpPr>
          <p:nvPr/>
        </p:nvCxnSpPr>
        <p:spPr>
          <a:xfrm>
            <a:off x="0" y="5988108"/>
            <a:ext cx="1556083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3" name="Gerader Verbinder 42">
            <a:extLst>
              <a:ext uri="{FF2B5EF4-FFF2-40B4-BE49-F238E27FC236}">
                <a16:creationId xmlns:a16="http://schemas.microsoft.com/office/drawing/2014/main" id="{D61D7E03-E046-4784-8855-DE44D6782610}"/>
              </a:ext>
            </a:extLst>
          </p:cNvPr>
          <p:cNvCxnSpPr>
            <a:cxnSpLocks/>
          </p:cNvCxnSpPr>
          <p:nvPr/>
        </p:nvCxnSpPr>
        <p:spPr>
          <a:xfrm>
            <a:off x="10635912" y="5038416"/>
            <a:ext cx="1556083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4" name="Gerader Verbinder 43">
            <a:extLst>
              <a:ext uri="{FF2B5EF4-FFF2-40B4-BE49-F238E27FC236}">
                <a16:creationId xmlns:a16="http://schemas.microsoft.com/office/drawing/2014/main" id="{FF3109F5-EE47-4B11-828F-396EEDE35F0E}"/>
              </a:ext>
            </a:extLst>
          </p:cNvPr>
          <p:cNvCxnSpPr>
            <a:cxnSpLocks/>
          </p:cNvCxnSpPr>
          <p:nvPr/>
        </p:nvCxnSpPr>
        <p:spPr>
          <a:xfrm>
            <a:off x="10613687" y="5988108"/>
            <a:ext cx="1578313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8" name="Gerader Verbinder 47">
            <a:extLst>
              <a:ext uri="{FF2B5EF4-FFF2-40B4-BE49-F238E27FC236}">
                <a16:creationId xmlns:a16="http://schemas.microsoft.com/office/drawing/2014/main" id="{EFDB5021-93DB-4DF6-9B39-4FA3F8E0FEA1}"/>
              </a:ext>
            </a:extLst>
          </p:cNvPr>
          <p:cNvCxnSpPr>
            <a:cxnSpLocks/>
          </p:cNvCxnSpPr>
          <p:nvPr/>
        </p:nvCxnSpPr>
        <p:spPr>
          <a:xfrm>
            <a:off x="2332527" y="3443035"/>
            <a:ext cx="747567" cy="74675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1" name="Gerader Verbinder 50">
            <a:extLst>
              <a:ext uri="{FF2B5EF4-FFF2-40B4-BE49-F238E27FC236}">
                <a16:creationId xmlns:a16="http://schemas.microsoft.com/office/drawing/2014/main" id="{3E710BF4-5E54-4BE1-88DF-A7F7B9F1F2EC}"/>
              </a:ext>
            </a:extLst>
          </p:cNvPr>
          <p:cNvCxnSpPr>
            <a:cxnSpLocks/>
          </p:cNvCxnSpPr>
          <p:nvPr/>
        </p:nvCxnSpPr>
        <p:spPr>
          <a:xfrm>
            <a:off x="1848139" y="5674083"/>
            <a:ext cx="3696747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3" name="Gerader Verbinder 52">
            <a:extLst>
              <a:ext uri="{FF2B5EF4-FFF2-40B4-BE49-F238E27FC236}">
                <a16:creationId xmlns:a16="http://schemas.microsoft.com/office/drawing/2014/main" id="{4EFEAA20-B8E5-40F9-9E55-9CF45E5B1714}"/>
              </a:ext>
            </a:extLst>
          </p:cNvPr>
          <p:cNvCxnSpPr>
            <a:cxnSpLocks/>
          </p:cNvCxnSpPr>
          <p:nvPr/>
        </p:nvCxnSpPr>
        <p:spPr>
          <a:xfrm>
            <a:off x="1868102" y="6302942"/>
            <a:ext cx="3688081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4" name="Gerader Verbinder 53">
            <a:extLst>
              <a:ext uri="{FF2B5EF4-FFF2-40B4-BE49-F238E27FC236}">
                <a16:creationId xmlns:a16="http://schemas.microsoft.com/office/drawing/2014/main" id="{4307F3B4-CC71-4B0E-93E0-E4DA072AD635}"/>
              </a:ext>
            </a:extLst>
          </p:cNvPr>
          <p:cNvCxnSpPr>
            <a:cxnSpLocks/>
            <a:stCxn id="11" idx="3"/>
          </p:cNvCxnSpPr>
          <p:nvPr/>
        </p:nvCxnSpPr>
        <p:spPr>
          <a:xfrm flipV="1">
            <a:off x="1556084" y="5664055"/>
            <a:ext cx="312018" cy="321253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7" name="Gerader Verbinder 56">
            <a:extLst>
              <a:ext uri="{FF2B5EF4-FFF2-40B4-BE49-F238E27FC236}">
                <a16:creationId xmlns:a16="http://schemas.microsoft.com/office/drawing/2014/main" id="{9F858124-7600-428E-9A87-DDA6D362FC73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1556084" y="5985308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0" name="Gerader Verbinder 59">
            <a:extLst>
              <a:ext uri="{FF2B5EF4-FFF2-40B4-BE49-F238E27FC236}">
                <a16:creationId xmlns:a16="http://schemas.microsoft.com/office/drawing/2014/main" id="{D92F0F67-CA2B-4E81-936C-538EBD6244BA}"/>
              </a:ext>
            </a:extLst>
          </p:cNvPr>
          <p:cNvCxnSpPr>
            <a:cxnSpLocks/>
            <a:endCxn id="10" idx="3"/>
          </p:cNvCxnSpPr>
          <p:nvPr/>
        </p:nvCxnSpPr>
        <p:spPr>
          <a:xfrm flipV="1">
            <a:off x="5544886" y="5985310"/>
            <a:ext cx="323317" cy="322649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3" name="Gerader Verbinder 62">
            <a:extLst>
              <a:ext uri="{FF2B5EF4-FFF2-40B4-BE49-F238E27FC236}">
                <a16:creationId xmlns:a16="http://schemas.microsoft.com/office/drawing/2014/main" id="{FB3E5C47-952E-4AF9-940C-C289039871C2}"/>
              </a:ext>
            </a:extLst>
          </p:cNvPr>
          <p:cNvCxnSpPr>
            <a:cxnSpLocks/>
          </p:cNvCxnSpPr>
          <p:nvPr/>
        </p:nvCxnSpPr>
        <p:spPr>
          <a:xfrm flipV="1">
            <a:off x="1556084" y="4719377"/>
            <a:ext cx="312018" cy="321253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4" name="Gerader Verbinder 63">
            <a:extLst>
              <a:ext uri="{FF2B5EF4-FFF2-40B4-BE49-F238E27FC236}">
                <a16:creationId xmlns:a16="http://schemas.microsoft.com/office/drawing/2014/main" id="{8177F5D1-4D4E-48DB-94BF-838867CAF43C}"/>
              </a:ext>
            </a:extLst>
          </p:cNvPr>
          <p:cNvCxnSpPr>
            <a:cxnSpLocks/>
          </p:cNvCxnSpPr>
          <p:nvPr/>
        </p:nvCxnSpPr>
        <p:spPr>
          <a:xfrm flipV="1">
            <a:off x="5556183" y="5030393"/>
            <a:ext cx="312018" cy="321253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5" name="Gerader Verbinder 64">
            <a:extLst>
              <a:ext uri="{FF2B5EF4-FFF2-40B4-BE49-F238E27FC236}">
                <a16:creationId xmlns:a16="http://schemas.microsoft.com/office/drawing/2014/main" id="{2D05CDC6-AEC6-426E-AAD4-5C03DE06D0D6}"/>
              </a:ext>
            </a:extLst>
          </p:cNvPr>
          <p:cNvCxnSpPr>
            <a:cxnSpLocks/>
          </p:cNvCxnSpPr>
          <p:nvPr/>
        </p:nvCxnSpPr>
        <p:spPr>
          <a:xfrm flipV="1">
            <a:off x="10323895" y="5030593"/>
            <a:ext cx="312018" cy="321253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6" name="Gerader Verbinder 65">
            <a:extLst>
              <a:ext uri="{FF2B5EF4-FFF2-40B4-BE49-F238E27FC236}">
                <a16:creationId xmlns:a16="http://schemas.microsoft.com/office/drawing/2014/main" id="{40D33667-3BC1-4AF7-A65A-21A5EC53180A}"/>
              </a:ext>
            </a:extLst>
          </p:cNvPr>
          <p:cNvCxnSpPr>
            <a:cxnSpLocks/>
          </p:cNvCxnSpPr>
          <p:nvPr/>
        </p:nvCxnSpPr>
        <p:spPr>
          <a:xfrm flipV="1">
            <a:off x="10341961" y="5979879"/>
            <a:ext cx="293952" cy="32446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7" name="Gerader Verbinder 66">
            <a:extLst>
              <a:ext uri="{FF2B5EF4-FFF2-40B4-BE49-F238E27FC236}">
                <a16:creationId xmlns:a16="http://schemas.microsoft.com/office/drawing/2014/main" id="{6C365DC4-9C33-4CDB-A9E2-A648451A26AA}"/>
              </a:ext>
            </a:extLst>
          </p:cNvPr>
          <p:cNvCxnSpPr>
            <a:cxnSpLocks/>
          </p:cNvCxnSpPr>
          <p:nvPr/>
        </p:nvCxnSpPr>
        <p:spPr>
          <a:xfrm flipV="1">
            <a:off x="6323793" y="4715351"/>
            <a:ext cx="323315" cy="31545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8" name="Gerader Verbinder 67">
            <a:extLst>
              <a:ext uri="{FF2B5EF4-FFF2-40B4-BE49-F238E27FC236}">
                <a16:creationId xmlns:a16="http://schemas.microsoft.com/office/drawing/2014/main" id="{F522B52F-DCB5-483B-8C18-D96E11D2B5F0}"/>
              </a:ext>
            </a:extLst>
          </p:cNvPr>
          <p:cNvCxnSpPr>
            <a:cxnSpLocks/>
          </p:cNvCxnSpPr>
          <p:nvPr/>
        </p:nvCxnSpPr>
        <p:spPr>
          <a:xfrm>
            <a:off x="5536220" y="5667674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9" name="Gerader Verbinder 68">
            <a:extLst>
              <a:ext uri="{FF2B5EF4-FFF2-40B4-BE49-F238E27FC236}">
                <a16:creationId xmlns:a16="http://schemas.microsoft.com/office/drawing/2014/main" id="{21247226-A0C4-48CF-B4CE-37DF2DD8A136}"/>
              </a:ext>
            </a:extLst>
          </p:cNvPr>
          <p:cNvCxnSpPr>
            <a:cxnSpLocks/>
          </p:cNvCxnSpPr>
          <p:nvPr/>
        </p:nvCxnSpPr>
        <p:spPr>
          <a:xfrm>
            <a:off x="1556084" y="5028790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0" name="Gerader Verbinder 69">
            <a:extLst>
              <a:ext uri="{FF2B5EF4-FFF2-40B4-BE49-F238E27FC236}">
                <a16:creationId xmlns:a16="http://schemas.microsoft.com/office/drawing/2014/main" id="{30493EFE-C6CC-4620-83A9-A95F414D132D}"/>
              </a:ext>
            </a:extLst>
          </p:cNvPr>
          <p:cNvCxnSpPr>
            <a:cxnSpLocks/>
          </p:cNvCxnSpPr>
          <p:nvPr/>
        </p:nvCxnSpPr>
        <p:spPr>
          <a:xfrm>
            <a:off x="5544886" y="4706341"/>
            <a:ext cx="336150" cy="332075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1" name="Gerader Verbinder 70">
            <a:extLst>
              <a:ext uri="{FF2B5EF4-FFF2-40B4-BE49-F238E27FC236}">
                <a16:creationId xmlns:a16="http://schemas.microsoft.com/office/drawing/2014/main" id="{310837C9-8322-40E8-9024-29A5EBFFDC9A}"/>
              </a:ext>
            </a:extLst>
          </p:cNvPr>
          <p:cNvCxnSpPr>
            <a:cxnSpLocks/>
          </p:cNvCxnSpPr>
          <p:nvPr/>
        </p:nvCxnSpPr>
        <p:spPr>
          <a:xfrm>
            <a:off x="6323793" y="5991725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2" name="Gerader Verbinder 71">
            <a:extLst>
              <a:ext uri="{FF2B5EF4-FFF2-40B4-BE49-F238E27FC236}">
                <a16:creationId xmlns:a16="http://schemas.microsoft.com/office/drawing/2014/main" id="{F97416E7-002E-4291-A0FC-D9D91E453D8B}"/>
              </a:ext>
            </a:extLst>
          </p:cNvPr>
          <p:cNvCxnSpPr>
            <a:cxnSpLocks/>
          </p:cNvCxnSpPr>
          <p:nvPr/>
        </p:nvCxnSpPr>
        <p:spPr>
          <a:xfrm>
            <a:off x="10303929" y="5674083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3" name="Gerader Verbinder 72">
            <a:extLst>
              <a:ext uri="{FF2B5EF4-FFF2-40B4-BE49-F238E27FC236}">
                <a16:creationId xmlns:a16="http://schemas.microsoft.com/office/drawing/2014/main" id="{5AEFAE62-0D14-49A3-B12F-C5B4AAD7BE88}"/>
              </a:ext>
            </a:extLst>
          </p:cNvPr>
          <p:cNvCxnSpPr>
            <a:cxnSpLocks/>
          </p:cNvCxnSpPr>
          <p:nvPr/>
        </p:nvCxnSpPr>
        <p:spPr>
          <a:xfrm>
            <a:off x="6336625" y="5030393"/>
            <a:ext cx="319151" cy="319334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4" name="Gerader Verbinder 73">
            <a:extLst>
              <a:ext uri="{FF2B5EF4-FFF2-40B4-BE49-F238E27FC236}">
                <a16:creationId xmlns:a16="http://schemas.microsoft.com/office/drawing/2014/main" id="{50CE421A-F351-4761-A80E-A9D1BF9BE8DB}"/>
              </a:ext>
            </a:extLst>
          </p:cNvPr>
          <p:cNvCxnSpPr>
            <a:cxnSpLocks/>
          </p:cNvCxnSpPr>
          <p:nvPr/>
        </p:nvCxnSpPr>
        <p:spPr>
          <a:xfrm>
            <a:off x="10313912" y="4714644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5" name="Gerader Verbinder 74">
            <a:extLst>
              <a:ext uri="{FF2B5EF4-FFF2-40B4-BE49-F238E27FC236}">
                <a16:creationId xmlns:a16="http://schemas.microsoft.com/office/drawing/2014/main" id="{6ACB3ACF-5AB2-4E3B-8668-DE981D783819}"/>
              </a:ext>
            </a:extLst>
          </p:cNvPr>
          <p:cNvCxnSpPr>
            <a:cxnSpLocks/>
          </p:cNvCxnSpPr>
          <p:nvPr/>
        </p:nvCxnSpPr>
        <p:spPr>
          <a:xfrm flipV="1">
            <a:off x="6307078" y="5669805"/>
            <a:ext cx="323317" cy="322649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6" name="Gerader Verbinder 75">
            <a:extLst>
              <a:ext uri="{FF2B5EF4-FFF2-40B4-BE49-F238E27FC236}">
                <a16:creationId xmlns:a16="http://schemas.microsoft.com/office/drawing/2014/main" id="{C1242F75-8835-4910-A4E8-93E9528CA9E1}"/>
              </a:ext>
            </a:extLst>
          </p:cNvPr>
          <p:cNvCxnSpPr>
            <a:cxnSpLocks/>
          </p:cNvCxnSpPr>
          <p:nvPr/>
        </p:nvCxnSpPr>
        <p:spPr>
          <a:xfrm flipV="1">
            <a:off x="5844806" y="5024288"/>
            <a:ext cx="502382" cy="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0" name="Gerader Verbinder 79">
            <a:extLst>
              <a:ext uri="{FF2B5EF4-FFF2-40B4-BE49-F238E27FC236}">
                <a16:creationId xmlns:a16="http://schemas.microsoft.com/office/drawing/2014/main" id="{D9EF238C-B368-49C7-994A-5F1D0C2A7D50}"/>
              </a:ext>
            </a:extLst>
          </p:cNvPr>
          <p:cNvCxnSpPr>
            <a:cxnSpLocks/>
          </p:cNvCxnSpPr>
          <p:nvPr/>
        </p:nvCxnSpPr>
        <p:spPr>
          <a:xfrm>
            <a:off x="1868102" y="5343622"/>
            <a:ext cx="3716723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1" name="Gerader Verbinder 80">
            <a:extLst>
              <a:ext uri="{FF2B5EF4-FFF2-40B4-BE49-F238E27FC236}">
                <a16:creationId xmlns:a16="http://schemas.microsoft.com/office/drawing/2014/main" id="{38300563-C9E6-4ED8-8BAD-70DA8849D9B3}"/>
              </a:ext>
            </a:extLst>
          </p:cNvPr>
          <p:cNvCxnSpPr>
            <a:cxnSpLocks/>
          </p:cNvCxnSpPr>
          <p:nvPr/>
        </p:nvCxnSpPr>
        <p:spPr>
          <a:xfrm>
            <a:off x="1852471" y="4719377"/>
            <a:ext cx="3703712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2" name="Gerader Verbinder 81">
            <a:extLst>
              <a:ext uri="{FF2B5EF4-FFF2-40B4-BE49-F238E27FC236}">
                <a16:creationId xmlns:a16="http://schemas.microsoft.com/office/drawing/2014/main" id="{8CFAA665-9194-4E24-BDDF-1FAC63D36973}"/>
              </a:ext>
            </a:extLst>
          </p:cNvPr>
          <p:cNvCxnSpPr>
            <a:cxnSpLocks/>
          </p:cNvCxnSpPr>
          <p:nvPr/>
        </p:nvCxnSpPr>
        <p:spPr>
          <a:xfrm flipV="1">
            <a:off x="6647108" y="6301132"/>
            <a:ext cx="3712917" cy="682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3" name="Gerader Verbinder 82">
            <a:extLst>
              <a:ext uri="{FF2B5EF4-FFF2-40B4-BE49-F238E27FC236}">
                <a16:creationId xmlns:a16="http://schemas.microsoft.com/office/drawing/2014/main" id="{083854FE-00DD-4607-B01E-42FEF684F498}"/>
              </a:ext>
            </a:extLst>
          </p:cNvPr>
          <p:cNvCxnSpPr>
            <a:cxnSpLocks/>
          </p:cNvCxnSpPr>
          <p:nvPr/>
        </p:nvCxnSpPr>
        <p:spPr>
          <a:xfrm>
            <a:off x="6635814" y="4721560"/>
            <a:ext cx="3688081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4" name="Gerader Verbinder 83">
            <a:extLst>
              <a:ext uri="{FF2B5EF4-FFF2-40B4-BE49-F238E27FC236}">
                <a16:creationId xmlns:a16="http://schemas.microsoft.com/office/drawing/2014/main" id="{6734FABB-A6E2-4264-8C32-D9BA6A1B2012}"/>
              </a:ext>
            </a:extLst>
          </p:cNvPr>
          <p:cNvCxnSpPr>
            <a:cxnSpLocks/>
          </p:cNvCxnSpPr>
          <p:nvPr/>
        </p:nvCxnSpPr>
        <p:spPr>
          <a:xfrm flipV="1">
            <a:off x="5844806" y="5985308"/>
            <a:ext cx="502382" cy="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5" name="Gerader Verbinder 84">
            <a:extLst>
              <a:ext uri="{FF2B5EF4-FFF2-40B4-BE49-F238E27FC236}">
                <a16:creationId xmlns:a16="http://schemas.microsoft.com/office/drawing/2014/main" id="{1CA4BDA2-810C-431D-924E-DBB023FE512C}"/>
              </a:ext>
            </a:extLst>
          </p:cNvPr>
          <p:cNvCxnSpPr>
            <a:cxnSpLocks/>
          </p:cNvCxnSpPr>
          <p:nvPr/>
        </p:nvCxnSpPr>
        <p:spPr>
          <a:xfrm>
            <a:off x="6630395" y="5674083"/>
            <a:ext cx="3688081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8" name="Gerader Verbinder 97">
            <a:extLst>
              <a:ext uri="{FF2B5EF4-FFF2-40B4-BE49-F238E27FC236}">
                <a16:creationId xmlns:a16="http://schemas.microsoft.com/office/drawing/2014/main" id="{608DA221-4B21-4EE2-AB73-0239FDD91E1B}"/>
              </a:ext>
            </a:extLst>
          </p:cNvPr>
          <p:cNvCxnSpPr>
            <a:cxnSpLocks/>
          </p:cNvCxnSpPr>
          <p:nvPr/>
        </p:nvCxnSpPr>
        <p:spPr>
          <a:xfrm>
            <a:off x="6647108" y="5343622"/>
            <a:ext cx="3688081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99" name="Grafik 98">
            <a:extLst>
              <a:ext uri="{FF2B5EF4-FFF2-40B4-BE49-F238E27FC236}">
                <a16:creationId xmlns:a16="http://schemas.microsoft.com/office/drawing/2014/main" id="{E0825F32-A9BA-4EC5-B2F7-AFC3B35D58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470" y="298463"/>
            <a:ext cx="1653059" cy="1653059"/>
          </a:xfrm>
          <a:prstGeom prst="rect">
            <a:avLst/>
          </a:prstGeom>
        </p:spPr>
      </p:pic>
      <p:sp>
        <p:nvSpPr>
          <p:cNvPr id="100" name="Textfeld 99">
            <a:extLst>
              <a:ext uri="{FF2B5EF4-FFF2-40B4-BE49-F238E27FC236}">
                <a16:creationId xmlns:a16="http://schemas.microsoft.com/office/drawing/2014/main" id="{144F32FD-9326-4E13-8AA4-1802A0417436}"/>
              </a:ext>
            </a:extLst>
          </p:cNvPr>
          <p:cNvSpPr txBox="1"/>
          <p:nvPr/>
        </p:nvSpPr>
        <p:spPr>
          <a:xfrm>
            <a:off x="2836247" y="2912541"/>
            <a:ext cx="60639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>
                <a:solidFill>
                  <a:schemeClr val="bg1"/>
                </a:solidFill>
              </a:rPr>
              <a:t>Wie kann man den Schulsprecher/ die Schulsprecherin abwählen?</a:t>
            </a:r>
          </a:p>
        </p:txBody>
      </p:sp>
      <p:sp>
        <p:nvSpPr>
          <p:cNvPr id="101" name="Textfeld 100">
            <a:extLst>
              <a:ext uri="{FF2B5EF4-FFF2-40B4-BE49-F238E27FC236}">
                <a16:creationId xmlns:a16="http://schemas.microsoft.com/office/drawing/2014/main" id="{6322A360-5A7C-453F-9C12-FA5811965577}"/>
              </a:ext>
            </a:extLst>
          </p:cNvPr>
          <p:cNvSpPr txBox="1"/>
          <p:nvPr/>
        </p:nvSpPr>
        <p:spPr>
          <a:xfrm>
            <a:off x="2024503" y="4840165"/>
            <a:ext cx="35188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bg1"/>
                </a:solidFill>
              </a:rPr>
              <a:t>A: </a:t>
            </a:r>
            <a:r>
              <a:rPr lang="de-DE" sz="2000" dirty="0">
                <a:solidFill>
                  <a:schemeClr val="bg1"/>
                </a:solidFill>
              </a:rPr>
              <a:t>Mit der Mehrheit der Lehrer</a:t>
            </a:r>
            <a:endParaRPr lang="de-DE" sz="2000" b="1" dirty="0">
              <a:solidFill>
                <a:schemeClr val="bg1"/>
              </a:solidFill>
            </a:endParaRPr>
          </a:p>
        </p:txBody>
      </p:sp>
      <p:sp>
        <p:nvSpPr>
          <p:cNvPr id="102" name="Textfeld 101">
            <a:extLst>
              <a:ext uri="{FF2B5EF4-FFF2-40B4-BE49-F238E27FC236}">
                <a16:creationId xmlns:a16="http://schemas.microsoft.com/office/drawing/2014/main" id="{3C0B963D-42DE-44E4-ADE4-A8CA4E477B19}"/>
              </a:ext>
            </a:extLst>
          </p:cNvPr>
          <p:cNvSpPr txBox="1"/>
          <p:nvPr/>
        </p:nvSpPr>
        <p:spPr>
          <a:xfrm>
            <a:off x="1964755" y="5767811"/>
            <a:ext cx="43169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bg1"/>
                </a:solidFill>
              </a:rPr>
              <a:t>B: </a:t>
            </a:r>
            <a:r>
              <a:rPr lang="de-DE" sz="2000" dirty="0">
                <a:solidFill>
                  <a:schemeClr val="bg1"/>
                </a:solidFill>
              </a:rPr>
              <a:t>Durch die Schulleitung</a:t>
            </a:r>
          </a:p>
        </p:txBody>
      </p:sp>
      <p:sp>
        <p:nvSpPr>
          <p:cNvPr id="103" name="Textfeld 102">
            <a:extLst>
              <a:ext uri="{FF2B5EF4-FFF2-40B4-BE49-F238E27FC236}">
                <a16:creationId xmlns:a16="http://schemas.microsoft.com/office/drawing/2014/main" id="{FFC47B88-AE0E-4D14-9F72-F3B577C660A8}"/>
              </a:ext>
            </a:extLst>
          </p:cNvPr>
          <p:cNvSpPr txBox="1"/>
          <p:nvPr/>
        </p:nvSpPr>
        <p:spPr>
          <a:xfrm>
            <a:off x="6719233" y="4811846"/>
            <a:ext cx="3448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bg1"/>
                </a:solidFill>
              </a:rPr>
              <a:t>C: </a:t>
            </a:r>
            <a:r>
              <a:rPr lang="de-DE" sz="2000" dirty="0">
                <a:solidFill>
                  <a:schemeClr val="bg1"/>
                </a:solidFill>
              </a:rPr>
              <a:t>Durch den GSV-Vorstand</a:t>
            </a:r>
          </a:p>
        </p:txBody>
      </p:sp>
      <p:sp>
        <p:nvSpPr>
          <p:cNvPr id="104" name="Textfeld 103">
            <a:extLst>
              <a:ext uri="{FF2B5EF4-FFF2-40B4-BE49-F238E27FC236}">
                <a16:creationId xmlns:a16="http://schemas.microsoft.com/office/drawing/2014/main" id="{8612A397-3115-42F5-8D84-C7E331B4489B}"/>
              </a:ext>
            </a:extLst>
          </p:cNvPr>
          <p:cNvSpPr txBox="1"/>
          <p:nvPr/>
        </p:nvSpPr>
        <p:spPr>
          <a:xfrm>
            <a:off x="6741677" y="5804489"/>
            <a:ext cx="34258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bg1"/>
                </a:solidFill>
              </a:rPr>
              <a:t>D: </a:t>
            </a:r>
            <a:r>
              <a:rPr lang="de-DE" sz="2000" dirty="0">
                <a:solidFill>
                  <a:schemeClr val="bg1"/>
                </a:solidFill>
              </a:rPr>
              <a:t>Mit der Mehrheit der GSV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A6CCA27D-9882-4DD6-AEFB-3F0210C5321D}"/>
              </a:ext>
            </a:extLst>
          </p:cNvPr>
          <p:cNvSpPr txBox="1"/>
          <p:nvPr/>
        </p:nvSpPr>
        <p:spPr>
          <a:xfrm>
            <a:off x="3099335" y="2186351"/>
            <a:ext cx="1364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FRAGE 4</a:t>
            </a:r>
          </a:p>
        </p:txBody>
      </p:sp>
      <p:pic>
        <p:nvPicPr>
          <p:cNvPr id="62" name="Grafik 61">
            <a:extLst>
              <a:ext uri="{FF2B5EF4-FFF2-40B4-BE49-F238E27FC236}">
                <a16:creationId xmlns:a16="http://schemas.microsoft.com/office/drawing/2014/main" id="{1DE7B995-ACA6-467A-933F-99F943AF80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453" y="6165668"/>
            <a:ext cx="813034" cy="81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777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/>
      <p:bldP spid="102" grpId="0"/>
      <p:bldP spid="103" grpId="0"/>
      <p:bldP spid="10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4EC2438D-3749-4055-BB25-85C96F963C23}"/>
              </a:ext>
            </a:extLst>
          </p:cNvPr>
          <p:cNvGrpSpPr/>
          <p:nvPr/>
        </p:nvGrpSpPr>
        <p:grpSpPr>
          <a:xfrm>
            <a:off x="6323796" y="4708355"/>
            <a:ext cx="4312119" cy="635268"/>
            <a:chOff x="4369868" y="4957010"/>
            <a:chExt cx="4312119" cy="63526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5" name="Pfeil: Fünfeck 4">
              <a:extLst>
                <a:ext uri="{FF2B5EF4-FFF2-40B4-BE49-F238E27FC236}">
                  <a16:creationId xmlns:a16="http://schemas.microsoft.com/office/drawing/2014/main" id="{704E2DE7-A540-4336-9623-D66E5C6D18D3}"/>
                </a:ext>
              </a:extLst>
            </p:cNvPr>
            <p:cNvSpPr/>
            <p:nvPr/>
          </p:nvSpPr>
          <p:spPr>
            <a:xfrm>
              <a:off x="6525928" y="4957011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" name="Pfeil: Fünfeck 6">
              <a:extLst>
                <a:ext uri="{FF2B5EF4-FFF2-40B4-BE49-F238E27FC236}">
                  <a16:creationId xmlns:a16="http://schemas.microsoft.com/office/drawing/2014/main" id="{8FDA7AD5-4C28-44BE-8235-689CADC95976}"/>
                </a:ext>
              </a:extLst>
            </p:cNvPr>
            <p:cNvSpPr/>
            <p:nvPr/>
          </p:nvSpPr>
          <p:spPr>
            <a:xfrm rot="10800000">
              <a:off x="4369868" y="4957010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29784D72-D3F4-44A3-A534-A92EEA2B2A55}"/>
              </a:ext>
            </a:extLst>
          </p:cNvPr>
          <p:cNvGrpSpPr/>
          <p:nvPr/>
        </p:nvGrpSpPr>
        <p:grpSpPr>
          <a:xfrm>
            <a:off x="1556084" y="5667675"/>
            <a:ext cx="4312119" cy="635268"/>
            <a:chOff x="4369868" y="4957010"/>
            <a:chExt cx="4312119" cy="63526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0" name="Pfeil: Fünfeck 9">
              <a:extLst>
                <a:ext uri="{FF2B5EF4-FFF2-40B4-BE49-F238E27FC236}">
                  <a16:creationId xmlns:a16="http://schemas.microsoft.com/office/drawing/2014/main" id="{897FBB18-764D-4478-ABCA-627A28860F97}"/>
                </a:ext>
              </a:extLst>
            </p:cNvPr>
            <p:cNvSpPr/>
            <p:nvPr/>
          </p:nvSpPr>
          <p:spPr>
            <a:xfrm>
              <a:off x="6525928" y="4957011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Pfeil: Fünfeck 10">
              <a:extLst>
                <a:ext uri="{FF2B5EF4-FFF2-40B4-BE49-F238E27FC236}">
                  <a16:creationId xmlns:a16="http://schemas.microsoft.com/office/drawing/2014/main" id="{53377726-6CE6-4F91-8610-80938DC06D45}"/>
                </a:ext>
              </a:extLst>
            </p:cNvPr>
            <p:cNvSpPr/>
            <p:nvPr/>
          </p:nvSpPr>
          <p:spPr>
            <a:xfrm rot="10800000">
              <a:off x="4369868" y="4957010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72CC75B3-3475-4664-8263-8F315B090C83}"/>
              </a:ext>
            </a:extLst>
          </p:cNvPr>
          <p:cNvGrpSpPr/>
          <p:nvPr/>
        </p:nvGrpSpPr>
        <p:grpSpPr>
          <a:xfrm>
            <a:off x="1556085" y="4708355"/>
            <a:ext cx="4312119" cy="635268"/>
            <a:chOff x="4369868" y="4957010"/>
            <a:chExt cx="4312119" cy="63526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3" name="Pfeil: Fünfeck 12">
              <a:extLst>
                <a:ext uri="{FF2B5EF4-FFF2-40B4-BE49-F238E27FC236}">
                  <a16:creationId xmlns:a16="http://schemas.microsoft.com/office/drawing/2014/main" id="{3507D458-CF7A-4F5B-8ADB-DB0C13DCC238}"/>
                </a:ext>
              </a:extLst>
            </p:cNvPr>
            <p:cNvSpPr/>
            <p:nvPr/>
          </p:nvSpPr>
          <p:spPr>
            <a:xfrm>
              <a:off x="6525928" y="4957011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" name="Pfeil: Fünfeck 13">
              <a:extLst>
                <a:ext uri="{FF2B5EF4-FFF2-40B4-BE49-F238E27FC236}">
                  <a16:creationId xmlns:a16="http://schemas.microsoft.com/office/drawing/2014/main" id="{EB7C424D-F73A-4007-A14B-9B6552F838A7}"/>
                </a:ext>
              </a:extLst>
            </p:cNvPr>
            <p:cNvSpPr/>
            <p:nvPr/>
          </p:nvSpPr>
          <p:spPr>
            <a:xfrm rot="10800000">
              <a:off x="4369868" y="4957010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18FB9762-EB1F-4C7F-8548-E76928A8F395}"/>
              </a:ext>
            </a:extLst>
          </p:cNvPr>
          <p:cNvGrpSpPr/>
          <p:nvPr/>
        </p:nvGrpSpPr>
        <p:grpSpPr>
          <a:xfrm>
            <a:off x="6323795" y="5667674"/>
            <a:ext cx="4312119" cy="635268"/>
            <a:chOff x="4369868" y="4957010"/>
            <a:chExt cx="4312119" cy="635268"/>
          </a:xfrm>
          <a:solidFill>
            <a:srgbClr val="00B050"/>
          </a:solidFill>
        </p:grpSpPr>
        <p:sp>
          <p:nvSpPr>
            <p:cNvPr id="16" name="Pfeil: Fünfeck 15">
              <a:extLst>
                <a:ext uri="{FF2B5EF4-FFF2-40B4-BE49-F238E27FC236}">
                  <a16:creationId xmlns:a16="http://schemas.microsoft.com/office/drawing/2014/main" id="{F4FEC701-9E3A-4D7A-911D-64761485376D}"/>
                </a:ext>
              </a:extLst>
            </p:cNvPr>
            <p:cNvSpPr/>
            <p:nvPr/>
          </p:nvSpPr>
          <p:spPr>
            <a:xfrm>
              <a:off x="6525928" y="4957011"/>
              <a:ext cx="2156059" cy="635267"/>
            </a:xfrm>
            <a:prstGeom prst="homePlate">
              <a:avLst/>
            </a:prstGeom>
            <a:grpFill/>
            <a:ln>
              <a:solidFill>
                <a:srgbClr val="00B05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" name="Pfeil: Fünfeck 16">
              <a:extLst>
                <a:ext uri="{FF2B5EF4-FFF2-40B4-BE49-F238E27FC236}">
                  <a16:creationId xmlns:a16="http://schemas.microsoft.com/office/drawing/2014/main" id="{1D4C6357-4FB8-45A6-8785-8F700286EC46}"/>
                </a:ext>
              </a:extLst>
            </p:cNvPr>
            <p:cNvSpPr/>
            <p:nvPr/>
          </p:nvSpPr>
          <p:spPr>
            <a:xfrm rot="10800000">
              <a:off x="4369868" y="4957010"/>
              <a:ext cx="2156059" cy="635267"/>
            </a:xfrm>
            <a:prstGeom prst="homePlate">
              <a:avLst/>
            </a:prstGeom>
            <a:grpFill/>
            <a:ln>
              <a:solidFill>
                <a:srgbClr val="00B05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B2FCE646-4ABF-43CA-B4F1-5A87D8B605CF}"/>
              </a:ext>
            </a:extLst>
          </p:cNvPr>
          <p:cNvGrpSpPr/>
          <p:nvPr/>
        </p:nvGrpSpPr>
        <p:grpSpPr>
          <a:xfrm>
            <a:off x="2335731" y="2695071"/>
            <a:ext cx="7064944" cy="1487098"/>
            <a:chOff x="4369868" y="4957010"/>
            <a:chExt cx="4312119" cy="63526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9" name="Pfeil: Fünfeck 18">
              <a:extLst>
                <a:ext uri="{FF2B5EF4-FFF2-40B4-BE49-F238E27FC236}">
                  <a16:creationId xmlns:a16="http://schemas.microsoft.com/office/drawing/2014/main" id="{08F06E2B-813D-4037-B52B-2E5F57F58FE4}"/>
                </a:ext>
              </a:extLst>
            </p:cNvPr>
            <p:cNvSpPr/>
            <p:nvPr/>
          </p:nvSpPr>
          <p:spPr>
            <a:xfrm>
              <a:off x="6525928" y="4957011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" name="Pfeil: Fünfeck 19">
              <a:extLst>
                <a:ext uri="{FF2B5EF4-FFF2-40B4-BE49-F238E27FC236}">
                  <a16:creationId xmlns:a16="http://schemas.microsoft.com/office/drawing/2014/main" id="{27F07C02-9702-479F-B9D4-FA8B5F3E4877}"/>
                </a:ext>
              </a:extLst>
            </p:cNvPr>
            <p:cNvSpPr/>
            <p:nvPr/>
          </p:nvSpPr>
          <p:spPr>
            <a:xfrm rot="10800000">
              <a:off x="4369868" y="4957010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cxnSp>
        <p:nvCxnSpPr>
          <p:cNvPr id="22" name="Gerader Verbinder 21">
            <a:extLst>
              <a:ext uri="{FF2B5EF4-FFF2-40B4-BE49-F238E27FC236}">
                <a16:creationId xmlns:a16="http://schemas.microsoft.com/office/drawing/2014/main" id="{2FDF3DF1-158E-4D76-A5F7-CD84196597CE}"/>
              </a:ext>
            </a:extLst>
          </p:cNvPr>
          <p:cNvCxnSpPr>
            <a:stCxn id="20" idx="3"/>
          </p:cNvCxnSpPr>
          <p:nvPr/>
        </p:nvCxnSpPr>
        <p:spPr>
          <a:xfrm flipV="1">
            <a:off x="2335731" y="2695071"/>
            <a:ext cx="763604" cy="743548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Gerader Verbinder 22">
            <a:extLst>
              <a:ext uri="{FF2B5EF4-FFF2-40B4-BE49-F238E27FC236}">
                <a16:creationId xmlns:a16="http://schemas.microsoft.com/office/drawing/2014/main" id="{2AAA2459-40A9-4FFB-BE7C-D270C69B12B9}"/>
              </a:ext>
            </a:extLst>
          </p:cNvPr>
          <p:cNvCxnSpPr>
            <a:cxnSpLocks/>
          </p:cNvCxnSpPr>
          <p:nvPr/>
        </p:nvCxnSpPr>
        <p:spPr>
          <a:xfrm>
            <a:off x="3099335" y="2695070"/>
            <a:ext cx="5563402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id="{AE24B9B0-DA49-478D-A216-6983803A1571}"/>
              </a:ext>
            </a:extLst>
          </p:cNvPr>
          <p:cNvCxnSpPr>
            <a:cxnSpLocks/>
          </p:cNvCxnSpPr>
          <p:nvPr/>
        </p:nvCxnSpPr>
        <p:spPr>
          <a:xfrm>
            <a:off x="3060700" y="4182168"/>
            <a:ext cx="5592408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2" name="Gerader Verbinder 31">
            <a:extLst>
              <a:ext uri="{FF2B5EF4-FFF2-40B4-BE49-F238E27FC236}">
                <a16:creationId xmlns:a16="http://schemas.microsoft.com/office/drawing/2014/main" id="{C7B11837-6809-4270-A3EE-510685D8C5B5}"/>
              </a:ext>
            </a:extLst>
          </p:cNvPr>
          <p:cNvCxnSpPr/>
          <p:nvPr/>
        </p:nvCxnSpPr>
        <p:spPr>
          <a:xfrm flipV="1">
            <a:off x="8649904" y="3446237"/>
            <a:ext cx="763604" cy="743548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Gerader Verbinder 32">
            <a:extLst>
              <a:ext uri="{FF2B5EF4-FFF2-40B4-BE49-F238E27FC236}">
                <a16:creationId xmlns:a16="http://schemas.microsoft.com/office/drawing/2014/main" id="{27305D73-2179-4B8A-A685-9C22EA851C47}"/>
              </a:ext>
            </a:extLst>
          </p:cNvPr>
          <p:cNvCxnSpPr>
            <a:cxnSpLocks/>
          </p:cNvCxnSpPr>
          <p:nvPr/>
        </p:nvCxnSpPr>
        <p:spPr>
          <a:xfrm>
            <a:off x="8653108" y="2695070"/>
            <a:ext cx="763604" cy="758789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4" name="Gerader Verbinder 33">
            <a:extLst>
              <a:ext uri="{FF2B5EF4-FFF2-40B4-BE49-F238E27FC236}">
                <a16:creationId xmlns:a16="http://schemas.microsoft.com/office/drawing/2014/main" id="{40189FB9-7510-4011-8436-42E3865CF619}"/>
              </a:ext>
            </a:extLst>
          </p:cNvPr>
          <p:cNvCxnSpPr>
            <a:cxnSpLocks/>
          </p:cNvCxnSpPr>
          <p:nvPr/>
        </p:nvCxnSpPr>
        <p:spPr>
          <a:xfrm>
            <a:off x="9400675" y="3453859"/>
            <a:ext cx="2820199" cy="1524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7" name="Gerader Verbinder 36">
            <a:extLst>
              <a:ext uri="{FF2B5EF4-FFF2-40B4-BE49-F238E27FC236}">
                <a16:creationId xmlns:a16="http://schemas.microsoft.com/office/drawing/2014/main" id="{94793B0D-BAB7-44BF-912C-702DAE614BA3}"/>
              </a:ext>
            </a:extLst>
          </p:cNvPr>
          <p:cNvCxnSpPr>
            <a:cxnSpLocks/>
          </p:cNvCxnSpPr>
          <p:nvPr/>
        </p:nvCxnSpPr>
        <p:spPr>
          <a:xfrm flipV="1">
            <a:off x="-29634" y="3437074"/>
            <a:ext cx="2380647" cy="15244"/>
          </a:xfrm>
          <a:prstGeom prst="line">
            <a:avLst/>
          </a:prstGeom>
          <a:ln w="38100">
            <a:headEnd w="lg" len="med"/>
            <a:tailEnd w="lg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Gerader Verbinder 39">
            <a:extLst>
              <a:ext uri="{FF2B5EF4-FFF2-40B4-BE49-F238E27FC236}">
                <a16:creationId xmlns:a16="http://schemas.microsoft.com/office/drawing/2014/main" id="{F5F05BAF-F337-48DC-B499-E400C9D79226}"/>
              </a:ext>
            </a:extLst>
          </p:cNvPr>
          <p:cNvCxnSpPr>
            <a:cxnSpLocks/>
          </p:cNvCxnSpPr>
          <p:nvPr/>
        </p:nvCxnSpPr>
        <p:spPr>
          <a:xfrm>
            <a:off x="0" y="5038416"/>
            <a:ext cx="1556083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2" name="Gerader Verbinder 41">
            <a:extLst>
              <a:ext uri="{FF2B5EF4-FFF2-40B4-BE49-F238E27FC236}">
                <a16:creationId xmlns:a16="http://schemas.microsoft.com/office/drawing/2014/main" id="{43D2AB5F-EFDD-4401-9822-5AAA13B6DCD9}"/>
              </a:ext>
            </a:extLst>
          </p:cNvPr>
          <p:cNvCxnSpPr>
            <a:cxnSpLocks/>
          </p:cNvCxnSpPr>
          <p:nvPr/>
        </p:nvCxnSpPr>
        <p:spPr>
          <a:xfrm>
            <a:off x="0" y="5988108"/>
            <a:ext cx="1556083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3" name="Gerader Verbinder 42">
            <a:extLst>
              <a:ext uri="{FF2B5EF4-FFF2-40B4-BE49-F238E27FC236}">
                <a16:creationId xmlns:a16="http://schemas.microsoft.com/office/drawing/2014/main" id="{D61D7E03-E046-4784-8855-DE44D6782610}"/>
              </a:ext>
            </a:extLst>
          </p:cNvPr>
          <p:cNvCxnSpPr>
            <a:cxnSpLocks/>
          </p:cNvCxnSpPr>
          <p:nvPr/>
        </p:nvCxnSpPr>
        <p:spPr>
          <a:xfrm>
            <a:off x="10635912" y="5038416"/>
            <a:ext cx="1556083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4" name="Gerader Verbinder 43">
            <a:extLst>
              <a:ext uri="{FF2B5EF4-FFF2-40B4-BE49-F238E27FC236}">
                <a16:creationId xmlns:a16="http://schemas.microsoft.com/office/drawing/2014/main" id="{FF3109F5-EE47-4B11-828F-396EEDE35F0E}"/>
              </a:ext>
            </a:extLst>
          </p:cNvPr>
          <p:cNvCxnSpPr>
            <a:cxnSpLocks/>
          </p:cNvCxnSpPr>
          <p:nvPr/>
        </p:nvCxnSpPr>
        <p:spPr>
          <a:xfrm>
            <a:off x="10613687" y="5988108"/>
            <a:ext cx="1578313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8" name="Gerader Verbinder 47">
            <a:extLst>
              <a:ext uri="{FF2B5EF4-FFF2-40B4-BE49-F238E27FC236}">
                <a16:creationId xmlns:a16="http://schemas.microsoft.com/office/drawing/2014/main" id="{EFDB5021-93DB-4DF6-9B39-4FA3F8E0FEA1}"/>
              </a:ext>
            </a:extLst>
          </p:cNvPr>
          <p:cNvCxnSpPr>
            <a:cxnSpLocks/>
          </p:cNvCxnSpPr>
          <p:nvPr/>
        </p:nvCxnSpPr>
        <p:spPr>
          <a:xfrm>
            <a:off x="2332527" y="3443035"/>
            <a:ext cx="747567" cy="74675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1" name="Gerader Verbinder 50">
            <a:extLst>
              <a:ext uri="{FF2B5EF4-FFF2-40B4-BE49-F238E27FC236}">
                <a16:creationId xmlns:a16="http://schemas.microsoft.com/office/drawing/2014/main" id="{3E710BF4-5E54-4BE1-88DF-A7F7B9F1F2EC}"/>
              </a:ext>
            </a:extLst>
          </p:cNvPr>
          <p:cNvCxnSpPr>
            <a:cxnSpLocks/>
          </p:cNvCxnSpPr>
          <p:nvPr/>
        </p:nvCxnSpPr>
        <p:spPr>
          <a:xfrm>
            <a:off x="1848139" y="5674083"/>
            <a:ext cx="3696747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3" name="Gerader Verbinder 52">
            <a:extLst>
              <a:ext uri="{FF2B5EF4-FFF2-40B4-BE49-F238E27FC236}">
                <a16:creationId xmlns:a16="http://schemas.microsoft.com/office/drawing/2014/main" id="{4EFEAA20-B8E5-40F9-9E55-9CF45E5B1714}"/>
              </a:ext>
            </a:extLst>
          </p:cNvPr>
          <p:cNvCxnSpPr>
            <a:cxnSpLocks/>
          </p:cNvCxnSpPr>
          <p:nvPr/>
        </p:nvCxnSpPr>
        <p:spPr>
          <a:xfrm>
            <a:off x="1868102" y="6302942"/>
            <a:ext cx="3688081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4" name="Gerader Verbinder 53">
            <a:extLst>
              <a:ext uri="{FF2B5EF4-FFF2-40B4-BE49-F238E27FC236}">
                <a16:creationId xmlns:a16="http://schemas.microsoft.com/office/drawing/2014/main" id="{4307F3B4-CC71-4B0E-93E0-E4DA072AD635}"/>
              </a:ext>
            </a:extLst>
          </p:cNvPr>
          <p:cNvCxnSpPr>
            <a:cxnSpLocks/>
            <a:stCxn id="11" idx="3"/>
          </p:cNvCxnSpPr>
          <p:nvPr/>
        </p:nvCxnSpPr>
        <p:spPr>
          <a:xfrm flipV="1">
            <a:off x="1556084" y="5664055"/>
            <a:ext cx="312018" cy="321253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7" name="Gerader Verbinder 56">
            <a:extLst>
              <a:ext uri="{FF2B5EF4-FFF2-40B4-BE49-F238E27FC236}">
                <a16:creationId xmlns:a16="http://schemas.microsoft.com/office/drawing/2014/main" id="{9F858124-7600-428E-9A87-DDA6D362FC73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1556084" y="5985308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0" name="Gerader Verbinder 59">
            <a:extLst>
              <a:ext uri="{FF2B5EF4-FFF2-40B4-BE49-F238E27FC236}">
                <a16:creationId xmlns:a16="http://schemas.microsoft.com/office/drawing/2014/main" id="{D92F0F67-CA2B-4E81-936C-538EBD6244BA}"/>
              </a:ext>
            </a:extLst>
          </p:cNvPr>
          <p:cNvCxnSpPr>
            <a:cxnSpLocks/>
            <a:endCxn id="10" idx="3"/>
          </p:cNvCxnSpPr>
          <p:nvPr/>
        </p:nvCxnSpPr>
        <p:spPr>
          <a:xfrm flipV="1">
            <a:off x="5544886" y="5985310"/>
            <a:ext cx="323317" cy="322649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3" name="Gerader Verbinder 62">
            <a:extLst>
              <a:ext uri="{FF2B5EF4-FFF2-40B4-BE49-F238E27FC236}">
                <a16:creationId xmlns:a16="http://schemas.microsoft.com/office/drawing/2014/main" id="{FB3E5C47-952E-4AF9-940C-C289039871C2}"/>
              </a:ext>
            </a:extLst>
          </p:cNvPr>
          <p:cNvCxnSpPr>
            <a:cxnSpLocks/>
          </p:cNvCxnSpPr>
          <p:nvPr/>
        </p:nvCxnSpPr>
        <p:spPr>
          <a:xfrm flipV="1">
            <a:off x="1556084" y="4719377"/>
            <a:ext cx="312018" cy="321253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4" name="Gerader Verbinder 63">
            <a:extLst>
              <a:ext uri="{FF2B5EF4-FFF2-40B4-BE49-F238E27FC236}">
                <a16:creationId xmlns:a16="http://schemas.microsoft.com/office/drawing/2014/main" id="{8177F5D1-4D4E-48DB-94BF-838867CAF43C}"/>
              </a:ext>
            </a:extLst>
          </p:cNvPr>
          <p:cNvCxnSpPr>
            <a:cxnSpLocks/>
          </p:cNvCxnSpPr>
          <p:nvPr/>
        </p:nvCxnSpPr>
        <p:spPr>
          <a:xfrm flipV="1">
            <a:off x="5556183" y="5030393"/>
            <a:ext cx="312018" cy="321253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5" name="Gerader Verbinder 64">
            <a:extLst>
              <a:ext uri="{FF2B5EF4-FFF2-40B4-BE49-F238E27FC236}">
                <a16:creationId xmlns:a16="http://schemas.microsoft.com/office/drawing/2014/main" id="{2D05CDC6-AEC6-426E-AAD4-5C03DE06D0D6}"/>
              </a:ext>
            </a:extLst>
          </p:cNvPr>
          <p:cNvCxnSpPr>
            <a:cxnSpLocks/>
          </p:cNvCxnSpPr>
          <p:nvPr/>
        </p:nvCxnSpPr>
        <p:spPr>
          <a:xfrm flipV="1">
            <a:off x="10323895" y="5030593"/>
            <a:ext cx="312018" cy="321253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6" name="Gerader Verbinder 65">
            <a:extLst>
              <a:ext uri="{FF2B5EF4-FFF2-40B4-BE49-F238E27FC236}">
                <a16:creationId xmlns:a16="http://schemas.microsoft.com/office/drawing/2014/main" id="{40D33667-3BC1-4AF7-A65A-21A5EC53180A}"/>
              </a:ext>
            </a:extLst>
          </p:cNvPr>
          <p:cNvCxnSpPr>
            <a:cxnSpLocks/>
          </p:cNvCxnSpPr>
          <p:nvPr/>
        </p:nvCxnSpPr>
        <p:spPr>
          <a:xfrm flipV="1">
            <a:off x="10341961" y="5979879"/>
            <a:ext cx="293952" cy="32446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7" name="Gerader Verbinder 66">
            <a:extLst>
              <a:ext uri="{FF2B5EF4-FFF2-40B4-BE49-F238E27FC236}">
                <a16:creationId xmlns:a16="http://schemas.microsoft.com/office/drawing/2014/main" id="{6C365DC4-9C33-4CDB-A9E2-A648451A26AA}"/>
              </a:ext>
            </a:extLst>
          </p:cNvPr>
          <p:cNvCxnSpPr>
            <a:cxnSpLocks/>
          </p:cNvCxnSpPr>
          <p:nvPr/>
        </p:nvCxnSpPr>
        <p:spPr>
          <a:xfrm flipV="1">
            <a:off x="6323793" y="4715351"/>
            <a:ext cx="323315" cy="31545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8" name="Gerader Verbinder 67">
            <a:extLst>
              <a:ext uri="{FF2B5EF4-FFF2-40B4-BE49-F238E27FC236}">
                <a16:creationId xmlns:a16="http://schemas.microsoft.com/office/drawing/2014/main" id="{F522B52F-DCB5-483B-8C18-D96E11D2B5F0}"/>
              </a:ext>
            </a:extLst>
          </p:cNvPr>
          <p:cNvCxnSpPr>
            <a:cxnSpLocks/>
          </p:cNvCxnSpPr>
          <p:nvPr/>
        </p:nvCxnSpPr>
        <p:spPr>
          <a:xfrm>
            <a:off x="5536220" y="5667674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9" name="Gerader Verbinder 68">
            <a:extLst>
              <a:ext uri="{FF2B5EF4-FFF2-40B4-BE49-F238E27FC236}">
                <a16:creationId xmlns:a16="http://schemas.microsoft.com/office/drawing/2014/main" id="{21247226-A0C4-48CF-B4CE-37DF2DD8A136}"/>
              </a:ext>
            </a:extLst>
          </p:cNvPr>
          <p:cNvCxnSpPr>
            <a:cxnSpLocks/>
          </p:cNvCxnSpPr>
          <p:nvPr/>
        </p:nvCxnSpPr>
        <p:spPr>
          <a:xfrm>
            <a:off x="1556084" y="5028790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0" name="Gerader Verbinder 69">
            <a:extLst>
              <a:ext uri="{FF2B5EF4-FFF2-40B4-BE49-F238E27FC236}">
                <a16:creationId xmlns:a16="http://schemas.microsoft.com/office/drawing/2014/main" id="{30493EFE-C6CC-4620-83A9-A95F414D132D}"/>
              </a:ext>
            </a:extLst>
          </p:cNvPr>
          <p:cNvCxnSpPr>
            <a:cxnSpLocks/>
          </p:cNvCxnSpPr>
          <p:nvPr/>
        </p:nvCxnSpPr>
        <p:spPr>
          <a:xfrm>
            <a:off x="5544886" y="4706341"/>
            <a:ext cx="336150" cy="332075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1" name="Gerader Verbinder 70">
            <a:extLst>
              <a:ext uri="{FF2B5EF4-FFF2-40B4-BE49-F238E27FC236}">
                <a16:creationId xmlns:a16="http://schemas.microsoft.com/office/drawing/2014/main" id="{310837C9-8322-40E8-9024-29A5EBFFDC9A}"/>
              </a:ext>
            </a:extLst>
          </p:cNvPr>
          <p:cNvCxnSpPr>
            <a:cxnSpLocks/>
          </p:cNvCxnSpPr>
          <p:nvPr/>
        </p:nvCxnSpPr>
        <p:spPr>
          <a:xfrm>
            <a:off x="6323793" y="5991725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2" name="Gerader Verbinder 71">
            <a:extLst>
              <a:ext uri="{FF2B5EF4-FFF2-40B4-BE49-F238E27FC236}">
                <a16:creationId xmlns:a16="http://schemas.microsoft.com/office/drawing/2014/main" id="{F97416E7-002E-4291-A0FC-D9D91E453D8B}"/>
              </a:ext>
            </a:extLst>
          </p:cNvPr>
          <p:cNvCxnSpPr>
            <a:cxnSpLocks/>
          </p:cNvCxnSpPr>
          <p:nvPr/>
        </p:nvCxnSpPr>
        <p:spPr>
          <a:xfrm>
            <a:off x="10303929" y="5674083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3" name="Gerader Verbinder 72">
            <a:extLst>
              <a:ext uri="{FF2B5EF4-FFF2-40B4-BE49-F238E27FC236}">
                <a16:creationId xmlns:a16="http://schemas.microsoft.com/office/drawing/2014/main" id="{5AEFAE62-0D14-49A3-B12F-C5B4AAD7BE88}"/>
              </a:ext>
            </a:extLst>
          </p:cNvPr>
          <p:cNvCxnSpPr>
            <a:cxnSpLocks/>
          </p:cNvCxnSpPr>
          <p:nvPr/>
        </p:nvCxnSpPr>
        <p:spPr>
          <a:xfrm>
            <a:off x="6336625" y="5030393"/>
            <a:ext cx="319151" cy="319334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4" name="Gerader Verbinder 73">
            <a:extLst>
              <a:ext uri="{FF2B5EF4-FFF2-40B4-BE49-F238E27FC236}">
                <a16:creationId xmlns:a16="http://schemas.microsoft.com/office/drawing/2014/main" id="{50CE421A-F351-4761-A80E-A9D1BF9BE8DB}"/>
              </a:ext>
            </a:extLst>
          </p:cNvPr>
          <p:cNvCxnSpPr>
            <a:cxnSpLocks/>
          </p:cNvCxnSpPr>
          <p:nvPr/>
        </p:nvCxnSpPr>
        <p:spPr>
          <a:xfrm>
            <a:off x="10313912" y="4714644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5" name="Gerader Verbinder 74">
            <a:extLst>
              <a:ext uri="{FF2B5EF4-FFF2-40B4-BE49-F238E27FC236}">
                <a16:creationId xmlns:a16="http://schemas.microsoft.com/office/drawing/2014/main" id="{6ACB3ACF-5AB2-4E3B-8668-DE981D783819}"/>
              </a:ext>
            </a:extLst>
          </p:cNvPr>
          <p:cNvCxnSpPr>
            <a:cxnSpLocks/>
          </p:cNvCxnSpPr>
          <p:nvPr/>
        </p:nvCxnSpPr>
        <p:spPr>
          <a:xfrm flipV="1">
            <a:off x="6307078" y="5669805"/>
            <a:ext cx="323317" cy="322649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6" name="Gerader Verbinder 75">
            <a:extLst>
              <a:ext uri="{FF2B5EF4-FFF2-40B4-BE49-F238E27FC236}">
                <a16:creationId xmlns:a16="http://schemas.microsoft.com/office/drawing/2014/main" id="{C1242F75-8835-4910-A4E8-93E9528CA9E1}"/>
              </a:ext>
            </a:extLst>
          </p:cNvPr>
          <p:cNvCxnSpPr>
            <a:cxnSpLocks/>
          </p:cNvCxnSpPr>
          <p:nvPr/>
        </p:nvCxnSpPr>
        <p:spPr>
          <a:xfrm flipV="1">
            <a:off x="5844806" y="5024288"/>
            <a:ext cx="502382" cy="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0" name="Gerader Verbinder 79">
            <a:extLst>
              <a:ext uri="{FF2B5EF4-FFF2-40B4-BE49-F238E27FC236}">
                <a16:creationId xmlns:a16="http://schemas.microsoft.com/office/drawing/2014/main" id="{D9EF238C-B368-49C7-994A-5F1D0C2A7D50}"/>
              </a:ext>
            </a:extLst>
          </p:cNvPr>
          <p:cNvCxnSpPr>
            <a:cxnSpLocks/>
          </p:cNvCxnSpPr>
          <p:nvPr/>
        </p:nvCxnSpPr>
        <p:spPr>
          <a:xfrm>
            <a:off x="1868102" y="5343622"/>
            <a:ext cx="3716723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1" name="Gerader Verbinder 80">
            <a:extLst>
              <a:ext uri="{FF2B5EF4-FFF2-40B4-BE49-F238E27FC236}">
                <a16:creationId xmlns:a16="http://schemas.microsoft.com/office/drawing/2014/main" id="{38300563-C9E6-4ED8-8BAD-70DA8849D9B3}"/>
              </a:ext>
            </a:extLst>
          </p:cNvPr>
          <p:cNvCxnSpPr>
            <a:cxnSpLocks/>
          </p:cNvCxnSpPr>
          <p:nvPr/>
        </p:nvCxnSpPr>
        <p:spPr>
          <a:xfrm>
            <a:off x="1852471" y="4719377"/>
            <a:ext cx="3703712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2" name="Gerader Verbinder 81">
            <a:extLst>
              <a:ext uri="{FF2B5EF4-FFF2-40B4-BE49-F238E27FC236}">
                <a16:creationId xmlns:a16="http://schemas.microsoft.com/office/drawing/2014/main" id="{8CFAA665-9194-4E24-BDDF-1FAC63D36973}"/>
              </a:ext>
            </a:extLst>
          </p:cNvPr>
          <p:cNvCxnSpPr>
            <a:cxnSpLocks/>
          </p:cNvCxnSpPr>
          <p:nvPr/>
        </p:nvCxnSpPr>
        <p:spPr>
          <a:xfrm flipV="1">
            <a:off x="6647108" y="6301132"/>
            <a:ext cx="3712917" cy="682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3" name="Gerader Verbinder 82">
            <a:extLst>
              <a:ext uri="{FF2B5EF4-FFF2-40B4-BE49-F238E27FC236}">
                <a16:creationId xmlns:a16="http://schemas.microsoft.com/office/drawing/2014/main" id="{083854FE-00DD-4607-B01E-42FEF684F498}"/>
              </a:ext>
            </a:extLst>
          </p:cNvPr>
          <p:cNvCxnSpPr>
            <a:cxnSpLocks/>
          </p:cNvCxnSpPr>
          <p:nvPr/>
        </p:nvCxnSpPr>
        <p:spPr>
          <a:xfrm>
            <a:off x="6635814" y="4721560"/>
            <a:ext cx="3688081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4" name="Gerader Verbinder 83">
            <a:extLst>
              <a:ext uri="{FF2B5EF4-FFF2-40B4-BE49-F238E27FC236}">
                <a16:creationId xmlns:a16="http://schemas.microsoft.com/office/drawing/2014/main" id="{6734FABB-A6E2-4264-8C32-D9BA6A1B2012}"/>
              </a:ext>
            </a:extLst>
          </p:cNvPr>
          <p:cNvCxnSpPr>
            <a:cxnSpLocks/>
          </p:cNvCxnSpPr>
          <p:nvPr/>
        </p:nvCxnSpPr>
        <p:spPr>
          <a:xfrm flipV="1">
            <a:off x="5844806" y="5985308"/>
            <a:ext cx="502382" cy="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5" name="Gerader Verbinder 84">
            <a:extLst>
              <a:ext uri="{FF2B5EF4-FFF2-40B4-BE49-F238E27FC236}">
                <a16:creationId xmlns:a16="http://schemas.microsoft.com/office/drawing/2014/main" id="{1CA4BDA2-810C-431D-924E-DBB023FE512C}"/>
              </a:ext>
            </a:extLst>
          </p:cNvPr>
          <p:cNvCxnSpPr>
            <a:cxnSpLocks/>
          </p:cNvCxnSpPr>
          <p:nvPr/>
        </p:nvCxnSpPr>
        <p:spPr>
          <a:xfrm>
            <a:off x="6630395" y="5674083"/>
            <a:ext cx="3688081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8" name="Gerader Verbinder 97">
            <a:extLst>
              <a:ext uri="{FF2B5EF4-FFF2-40B4-BE49-F238E27FC236}">
                <a16:creationId xmlns:a16="http://schemas.microsoft.com/office/drawing/2014/main" id="{608DA221-4B21-4EE2-AB73-0239FDD91E1B}"/>
              </a:ext>
            </a:extLst>
          </p:cNvPr>
          <p:cNvCxnSpPr>
            <a:cxnSpLocks/>
          </p:cNvCxnSpPr>
          <p:nvPr/>
        </p:nvCxnSpPr>
        <p:spPr>
          <a:xfrm>
            <a:off x="6647108" y="5343622"/>
            <a:ext cx="3688081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99" name="Grafik 98">
            <a:extLst>
              <a:ext uri="{FF2B5EF4-FFF2-40B4-BE49-F238E27FC236}">
                <a16:creationId xmlns:a16="http://schemas.microsoft.com/office/drawing/2014/main" id="{E0825F32-A9BA-4EC5-B2F7-AFC3B35D58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470" y="298463"/>
            <a:ext cx="1653059" cy="1653059"/>
          </a:xfrm>
          <a:prstGeom prst="rect">
            <a:avLst/>
          </a:prstGeom>
        </p:spPr>
      </p:pic>
      <p:sp>
        <p:nvSpPr>
          <p:cNvPr id="101" name="Textfeld 100">
            <a:extLst>
              <a:ext uri="{FF2B5EF4-FFF2-40B4-BE49-F238E27FC236}">
                <a16:creationId xmlns:a16="http://schemas.microsoft.com/office/drawing/2014/main" id="{6322A360-5A7C-453F-9C12-FA5811965577}"/>
              </a:ext>
            </a:extLst>
          </p:cNvPr>
          <p:cNvSpPr txBox="1"/>
          <p:nvPr/>
        </p:nvSpPr>
        <p:spPr>
          <a:xfrm>
            <a:off x="2024504" y="4840165"/>
            <a:ext cx="34482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bg1"/>
                </a:solidFill>
              </a:rPr>
              <a:t>A: </a:t>
            </a:r>
            <a:r>
              <a:rPr lang="de-DE" sz="2000" dirty="0">
                <a:solidFill>
                  <a:schemeClr val="bg1"/>
                </a:solidFill>
              </a:rPr>
              <a:t>Mit der Mehrheit der Lehrer</a:t>
            </a:r>
          </a:p>
        </p:txBody>
      </p:sp>
      <p:sp>
        <p:nvSpPr>
          <p:cNvPr id="102" name="Textfeld 101">
            <a:extLst>
              <a:ext uri="{FF2B5EF4-FFF2-40B4-BE49-F238E27FC236}">
                <a16:creationId xmlns:a16="http://schemas.microsoft.com/office/drawing/2014/main" id="{3C0B963D-42DE-44E4-ADE4-A8CA4E477B19}"/>
              </a:ext>
            </a:extLst>
          </p:cNvPr>
          <p:cNvSpPr txBox="1"/>
          <p:nvPr/>
        </p:nvSpPr>
        <p:spPr>
          <a:xfrm>
            <a:off x="1964755" y="5767811"/>
            <a:ext cx="2897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bg1"/>
                </a:solidFill>
              </a:rPr>
              <a:t>B: </a:t>
            </a:r>
            <a:r>
              <a:rPr lang="de-DE" sz="2000" dirty="0">
                <a:solidFill>
                  <a:schemeClr val="bg1"/>
                </a:solidFill>
              </a:rPr>
              <a:t>Durch die Schulleitung</a:t>
            </a:r>
          </a:p>
        </p:txBody>
      </p:sp>
      <p:sp>
        <p:nvSpPr>
          <p:cNvPr id="103" name="Textfeld 102">
            <a:extLst>
              <a:ext uri="{FF2B5EF4-FFF2-40B4-BE49-F238E27FC236}">
                <a16:creationId xmlns:a16="http://schemas.microsoft.com/office/drawing/2014/main" id="{FFC47B88-AE0E-4D14-9F72-F3B577C660A8}"/>
              </a:ext>
            </a:extLst>
          </p:cNvPr>
          <p:cNvSpPr txBox="1"/>
          <p:nvPr/>
        </p:nvSpPr>
        <p:spPr>
          <a:xfrm>
            <a:off x="6719232" y="4811846"/>
            <a:ext cx="33468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bg1"/>
                </a:solidFill>
              </a:rPr>
              <a:t>C: </a:t>
            </a:r>
            <a:r>
              <a:rPr lang="de-DE" sz="2000" dirty="0">
                <a:solidFill>
                  <a:schemeClr val="bg1"/>
                </a:solidFill>
              </a:rPr>
              <a:t>Durch den GSV-Vorstand</a:t>
            </a:r>
          </a:p>
        </p:txBody>
      </p:sp>
      <p:sp>
        <p:nvSpPr>
          <p:cNvPr id="104" name="Textfeld 103">
            <a:extLst>
              <a:ext uri="{FF2B5EF4-FFF2-40B4-BE49-F238E27FC236}">
                <a16:creationId xmlns:a16="http://schemas.microsoft.com/office/drawing/2014/main" id="{8612A397-3115-42F5-8D84-C7E331B4489B}"/>
              </a:ext>
            </a:extLst>
          </p:cNvPr>
          <p:cNvSpPr txBox="1"/>
          <p:nvPr/>
        </p:nvSpPr>
        <p:spPr>
          <a:xfrm>
            <a:off x="6741678" y="5804489"/>
            <a:ext cx="33243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bg1"/>
                </a:solidFill>
              </a:rPr>
              <a:t>D: </a:t>
            </a:r>
            <a:r>
              <a:rPr lang="de-DE" sz="2000" dirty="0">
                <a:solidFill>
                  <a:schemeClr val="bg1"/>
                </a:solidFill>
              </a:rPr>
              <a:t>Mit der Mehrheit der GSV</a:t>
            </a:r>
          </a:p>
        </p:txBody>
      </p:sp>
      <p:sp>
        <p:nvSpPr>
          <p:cNvPr id="61" name="Textfeld 60">
            <a:extLst>
              <a:ext uri="{FF2B5EF4-FFF2-40B4-BE49-F238E27FC236}">
                <a16:creationId xmlns:a16="http://schemas.microsoft.com/office/drawing/2014/main" id="{362C3843-C249-4B25-B07B-EB4E9AD1C055}"/>
              </a:ext>
            </a:extLst>
          </p:cNvPr>
          <p:cNvSpPr txBox="1"/>
          <p:nvPr/>
        </p:nvSpPr>
        <p:spPr>
          <a:xfrm>
            <a:off x="3099335" y="2186351"/>
            <a:ext cx="1364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ANTWORT 4</a:t>
            </a:r>
          </a:p>
        </p:txBody>
      </p:sp>
      <p:pic>
        <p:nvPicPr>
          <p:cNvPr id="77" name="Grafik 76">
            <a:extLst>
              <a:ext uri="{FF2B5EF4-FFF2-40B4-BE49-F238E27FC236}">
                <a16:creationId xmlns:a16="http://schemas.microsoft.com/office/drawing/2014/main" id="{D15FC797-4EA4-4B9F-AA0D-3FC95FAD38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453" y="6165668"/>
            <a:ext cx="813034" cy="813034"/>
          </a:xfrm>
          <a:prstGeom prst="rect">
            <a:avLst/>
          </a:prstGeom>
        </p:spPr>
      </p:pic>
      <p:sp>
        <p:nvSpPr>
          <p:cNvPr id="78" name="Textfeld 77">
            <a:extLst>
              <a:ext uri="{FF2B5EF4-FFF2-40B4-BE49-F238E27FC236}">
                <a16:creationId xmlns:a16="http://schemas.microsoft.com/office/drawing/2014/main" id="{36860FCB-794C-0BC2-43FB-EB00198DD7D1}"/>
              </a:ext>
            </a:extLst>
          </p:cNvPr>
          <p:cNvSpPr txBox="1"/>
          <p:nvPr/>
        </p:nvSpPr>
        <p:spPr>
          <a:xfrm>
            <a:off x="2836247" y="2912541"/>
            <a:ext cx="60639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>
                <a:solidFill>
                  <a:schemeClr val="bg1"/>
                </a:solidFill>
              </a:rPr>
              <a:t>Wie kann man den Schulsprecher/ die Schulsprecherin abwählen?</a:t>
            </a:r>
          </a:p>
        </p:txBody>
      </p:sp>
    </p:spTree>
    <p:extLst>
      <p:ext uri="{BB962C8B-B14F-4D97-AF65-F5344CB8AC3E}">
        <p14:creationId xmlns:p14="http://schemas.microsoft.com/office/powerpoint/2010/main" val="20895716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4EC2438D-3749-4055-BB25-85C96F963C23}"/>
              </a:ext>
            </a:extLst>
          </p:cNvPr>
          <p:cNvGrpSpPr/>
          <p:nvPr/>
        </p:nvGrpSpPr>
        <p:grpSpPr>
          <a:xfrm>
            <a:off x="6323796" y="4708355"/>
            <a:ext cx="4312119" cy="635268"/>
            <a:chOff x="4369868" y="4957010"/>
            <a:chExt cx="4312119" cy="63526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5" name="Pfeil: Fünfeck 4">
              <a:extLst>
                <a:ext uri="{FF2B5EF4-FFF2-40B4-BE49-F238E27FC236}">
                  <a16:creationId xmlns:a16="http://schemas.microsoft.com/office/drawing/2014/main" id="{704E2DE7-A540-4336-9623-D66E5C6D18D3}"/>
                </a:ext>
              </a:extLst>
            </p:cNvPr>
            <p:cNvSpPr/>
            <p:nvPr/>
          </p:nvSpPr>
          <p:spPr>
            <a:xfrm>
              <a:off x="6525928" y="4957011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" name="Pfeil: Fünfeck 6">
              <a:extLst>
                <a:ext uri="{FF2B5EF4-FFF2-40B4-BE49-F238E27FC236}">
                  <a16:creationId xmlns:a16="http://schemas.microsoft.com/office/drawing/2014/main" id="{8FDA7AD5-4C28-44BE-8235-689CADC95976}"/>
                </a:ext>
              </a:extLst>
            </p:cNvPr>
            <p:cNvSpPr/>
            <p:nvPr/>
          </p:nvSpPr>
          <p:spPr>
            <a:xfrm rot="10800000">
              <a:off x="4369868" y="4957010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29784D72-D3F4-44A3-A534-A92EEA2B2A55}"/>
              </a:ext>
            </a:extLst>
          </p:cNvPr>
          <p:cNvGrpSpPr/>
          <p:nvPr/>
        </p:nvGrpSpPr>
        <p:grpSpPr>
          <a:xfrm>
            <a:off x="1556084" y="5667675"/>
            <a:ext cx="4312119" cy="635268"/>
            <a:chOff x="4369868" y="4957010"/>
            <a:chExt cx="4312119" cy="63526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0" name="Pfeil: Fünfeck 9">
              <a:extLst>
                <a:ext uri="{FF2B5EF4-FFF2-40B4-BE49-F238E27FC236}">
                  <a16:creationId xmlns:a16="http://schemas.microsoft.com/office/drawing/2014/main" id="{897FBB18-764D-4478-ABCA-627A28860F97}"/>
                </a:ext>
              </a:extLst>
            </p:cNvPr>
            <p:cNvSpPr/>
            <p:nvPr/>
          </p:nvSpPr>
          <p:spPr>
            <a:xfrm>
              <a:off x="6525928" y="4957011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Pfeil: Fünfeck 10">
              <a:extLst>
                <a:ext uri="{FF2B5EF4-FFF2-40B4-BE49-F238E27FC236}">
                  <a16:creationId xmlns:a16="http://schemas.microsoft.com/office/drawing/2014/main" id="{53377726-6CE6-4F91-8610-80938DC06D45}"/>
                </a:ext>
              </a:extLst>
            </p:cNvPr>
            <p:cNvSpPr/>
            <p:nvPr/>
          </p:nvSpPr>
          <p:spPr>
            <a:xfrm rot="10800000">
              <a:off x="4369868" y="4957010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72CC75B3-3475-4664-8263-8F315B090C83}"/>
              </a:ext>
            </a:extLst>
          </p:cNvPr>
          <p:cNvGrpSpPr/>
          <p:nvPr/>
        </p:nvGrpSpPr>
        <p:grpSpPr>
          <a:xfrm>
            <a:off x="1556085" y="4708355"/>
            <a:ext cx="4312119" cy="635268"/>
            <a:chOff x="4369868" y="4957010"/>
            <a:chExt cx="4312119" cy="63526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3" name="Pfeil: Fünfeck 12">
              <a:extLst>
                <a:ext uri="{FF2B5EF4-FFF2-40B4-BE49-F238E27FC236}">
                  <a16:creationId xmlns:a16="http://schemas.microsoft.com/office/drawing/2014/main" id="{3507D458-CF7A-4F5B-8ADB-DB0C13DCC238}"/>
                </a:ext>
              </a:extLst>
            </p:cNvPr>
            <p:cNvSpPr/>
            <p:nvPr/>
          </p:nvSpPr>
          <p:spPr>
            <a:xfrm>
              <a:off x="6525928" y="4957011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" name="Pfeil: Fünfeck 13">
              <a:extLst>
                <a:ext uri="{FF2B5EF4-FFF2-40B4-BE49-F238E27FC236}">
                  <a16:creationId xmlns:a16="http://schemas.microsoft.com/office/drawing/2014/main" id="{EB7C424D-F73A-4007-A14B-9B6552F838A7}"/>
                </a:ext>
              </a:extLst>
            </p:cNvPr>
            <p:cNvSpPr/>
            <p:nvPr/>
          </p:nvSpPr>
          <p:spPr>
            <a:xfrm rot="10800000">
              <a:off x="4369868" y="4957010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18FB9762-EB1F-4C7F-8548-E76928A8F395}"/>
              </a:ext>
            </a:extLst>
          </p:cNvPr>
          <p:cNvGrpSpPr/>
          <p:nvPr/>
        </p:nvGrpSpPr>
        <p:grpSpPr>
          <a:xfrm>
            <a:off x="6323795" y="5667674"/>
            <a:ext cx="4312119" cy="635268"/>
            <a:chOff x="4369868" y="4957010"/>
            <a:chExt cx="4312119" cy="63526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6" name="Pfeil: Fünfeck 15">
              <a:extLst>
                <a:ext uri="{FF2B5EF4-FFF2-40B4-BE49-F238E27FC236}">
                  <a16:creationId xmlns:a16="http://schemas.microsoft.com/office/drawing/2014/main" id="{F4FEC701-9E3A-4D7A-911D-64761485376D}"/>
                </a:ext>
              </a:extLst>
            </p:cNvPr>
            <p:cNvSpPr/>
            <p:nvPr/>
          </p:nvSpPr>
          <p:spPr>
            <a:xfrm>
              <a:off x="6525928" y="4957011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" name="Pfeil: Fünfeck 16">
              <a:extLst>
                <a:ext uri="{FF2B5EF4-FFF2-40B4-BE49-F238E27FC236}">
                  <a16:creationId xmlns:a16="http://schemas.microsoft.com/office/drawing/2014/main" id="{1D4C6357-4FB8-45A6-8785-8F700286EC46}"/>
                </a:ext>
              </a:extLst>
            </p:cNvPr>
            <p:cNvSpPr/>
            <p:nvPr/>
          </p:nvSpPr>
          <p:spPr>
            <a:xfrm rot="10800000">
              <a:off x="4369868" y="4957010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B2FCE646-4ABF-43CA-B4F1-5A87D8B605CF}"/>
              </a:ext>
            </a:extLst>
          </p:cNvPr>
          <p:cNvGrpSpPr/>
          <p:nvPr/>
        </p:nvGrpSpPr>
        <p:grpSpPr>
          <a:xfrm>
            <a:off x="2335731" y="2695071"/>
            <a:ext cx="7064944" cy="1487098"/>
            <a:chOff x="4369868" y="4957010"/>
            <a:chExt cx="4312119" cy="63526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9" name="Pfeil: Fünfeck 18">
              <a:extLst>
                <a:ext uri="{FF2B5EF4-FFF2-40B4-BE49-F238E27FC236}">
                  <a16:creationId xmlns:a16="http://schemas.microsoft.com/office/drawing/2014/main" id="{08F06E2B-813D-4037-B52B-2E5F57F58FE4}"/>
                </a:ext>
              </a:extLst>
            </p:cNvPr>
            <p:cNvSpPr/>
            <p:nvPr/>
          </p:nvSpPr>
          <p:spPr>
            <a:xfrm>
              <a:off x="6525928" y="4957011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" name="Pfeil: Fünfeck 19">
              <a:extLst>
                <a:ext uri="{FF2B5EF4-FFF2-40B4-BE49-F238E27FC236}">
                  <a16:creationId xmlns:a16="http://schemas.microsoft.com/office/drawing/2014/main" id="{27F07C02-9702-479F-B9D4-FA8B5F3E4877}"/>
                </a:ext>
              </a:extLst>
            </p:cNvPr>
            <p:cNvSpPr/>
            <p:nvPr/>
          </p:nvSpPr>
          <p:spPr>
            <a:xfrm rot="10800000">
              <a:off x="4369868" y="4957010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cxnSp>
        <p:nvCxnSpPr>
          <p:cNvPr id="22" name="Gerader Verbinder 21">
            <a:extLst>
              <a:ext uri="{FF2B5EF4-FFF2-40B4-BE49-F238E27FC236}">
                <a16:creationId xmlns:a16="http://schemas.microsoft.com/office/drawing/2014/main" id="{2FDF3DF1-158E-4D76-A5F7-CD84196597CE}"/>
              </a:ext>
            </a:extLst>
          </p:cNvPr>
          <p:cNvCxnSpPr>
            <a:stCxn id="20" idx="3"/>
          </p:cNvCxnSpPr>
          <p:nvPr/>
        </p:nvCxnSpPr>
        <p:spPr>
          <a:xfrm flipV="1">
            <a:off x="2335731" y="2695071"/>
            <a:ext cx="763604" cy="743548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Gerader Verbinder 22">
            <a:extLst>
              <a:ext uri="{FF2B5EF4-FFF2-40B4-BE49-F238E27FC236}">
                <a16:creationId xmlns:a16="http://schemas.microsoft.com/office/drawing/2014/main" id="{2AAA2459-40A9-4FFB-BE7C-D270C69B12B9}"/>
              </a:ext>
            </a:extLst>
          </p:cNvPr>
          <p:cNvCxnSpPr>
            <a:cxnSpLocks/>
          </p:cNvCxnSpPr>
          <p:nvPr/>
        </p:nvCxnSpPr>
        <p:spPr>
          <a:xfrm>
            <a:off x="3099335" y="2695070"/>
            <a:ext cx="5563402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id="{AE24B9B0-DA49-478D-A216-6983803A1571}"/>
              </a:ext>
            </a:extLst>
          </p:cNvPr>
          <p:cNvCxnSpPr>
            <a:cxnSpLocks/>
          </p:cNvCxnSpPr>
          <p:nvPr/>
        </p:nvCxnSpPr>
        <p:spPr>
          <a:xfrm>
            <a:off x="3060700" y="4182168"/>
            <a:ext cx="5592408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2" name="Gerader Verbinder 31">
            <a:extLst>
              <a:ext uri="{FF2B5EF4-FFF2-40B4-BE49-F238E27FC236}">
                <a16:creationId xmlns:a16="http://schemas.microsoft.com/office/drawing/2014/main" id="{C7B11837-6809-4270-A3EE-510685D8C5B5}"/>
              </a:ext>
            </a:extLst>
          </p:cNvPr>
          <p:cNvCxnSpPr/>
          <p:nvPr/>
        </p:nvCxnSpPr>
        <p:spPr>
          <a:xfrm flipV="1">
            <a:off x="8649904" y="3446237"/>
            <a:ext cx="763604" cy="743548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Gerader Verbinder 32">
            <a:extLst>
              <a:ext uri="{FF2B5EF4-FFF2-40B4-BE49-F238E27FC236}">
                <a16:creationId xmlns:a16="http://schemas.microsoft.com/office/drawing/2014/main" id="{27305D73-2179-4B8A-A685-9C22EA851C47}"/>
              </a:ext>
            </a:extLst>
          </p:cNvPr>
          <p:cNvCxnSpPr>
            <a:cxnSpLocks/>
          </p:cNvCxnSpPr>
          <p:nvPr/>
        </p:nvCxnSpPr>
        <p:spPr>
          <a:xfrm>
            <a:off x="8653108" y="2695070"/>
            <a:ext cx="763604" cy="758789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4" name="Gerader Verbinder 33">
            <a:extLst>
              <a:ext uri="{FF2B5EF4-FFF2-40B4-BE49-F238E27FC236}">
                <a16:creationId xmlns:a16="http://schemas.microsoft.com/office/drawing/2014/main" id="{40189FB9-7510-4011-8436-42E3865CF619}"/>
              </a:ext>
            </a:extLst>
          </p:cNvPr>
          <p:cNvCxnSpPr>
            <a:cxnSpLocks/>
          </p:cNvCxnSpPr>
          <p:nvPr/>
        </p:nvCxnSpPr>
        <p:spPr>
          <a:xfrm>
            <a:off x="9400675" y="3453859"/>
            <a:ext cx="2820199" cy="1524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7" name="Gerader Verbinder 36">
            <a:extLst>
              <a:ext uri="{FF2B5EF4-FFF2-40B4-BE49-F238E27FC236}">
                <a16:creationId xmlns:a16="http://schemas.microsoft.com/office/drawing/2014/main" id="{94793B0D-BAB7-44BF-912C-702DAE614BA3}"/>
              </a:ext>
            </a:extLst>
          </p:cNvPr>
          <p:cNvCxnSpPr>
            <a:cxnSpLocks/>
          </p:cNvCxnSpPr>
          <p:nvPr/>
        </p:nvCxnSpPr>
        <p:spPr>
          <a:xfrm flipV="1">
            <a:off x="-29634" y="3437074"/>
            <a:ext cx="2380647" cy="15244"/>
          </a:xfrm>
          <a:prstGeom prst="line">
            <a:avLst/>
          </a:prstGeom>
          <a:ln w="38100">
            <a:headEnd w="lg" len="med"/>
            <a:tailEnd w="lg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Gerader Verbinder 39">
            <a:extLst>
              <a:ext uri="{FF2B5EF4-FFF2-40B4-BE49-F238E27FC236}">
                <a16:creationId xmlns:a16="http://schemas.microsoft.com/office/drawing/2014/main" id="{F5F05BAF-F337-48DC-B499-E400C9D79226}"/>
              </a:ext>
            </a:extLst>
          </p:cNvPr>
          <p:cNvCxnSpPr>
            <a:cxnSpLocks/>
          </p:cNvCxnSpPr>
          <p:nvPr/>
        </p:nvCxnSpPr>
        <p:spPr>
          <a:xfrm>
            <a:off x="0" y="5038416"/>
            <a:ext cx="1556083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2" name="Gerader Verbinder 41">
            <a:extLst>
              <a:ext uri="{FF2B5EF4-FFF2-40B4-BE49-F238E27FC236}">
                <a16:creationId xmlns:a16="http://schemas.microsoft.com/office/drawing/2014/main" id="{43D2AB5F-EFDD-4401-9822-5AAA13B6DCD9}"/>
              </a:ext>
            </a:extLst>
          </p:cNvPr>
          <p:cNvCxnSpPr>
            <a:cxnSpLocks/>
          </p:cNvCxnSpPr>
          <p:nvPr/>
        </p:nvCxnSpPr>
        <p:spPr>
          <a:xfrm>
            <a:off x="0" y="5988108"/>
            <a:ext cx="1556083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3" name="Gerader Verbinder 42">
            <a:extLst>
              <a:ext uri="{FF2B5EF4-FFF2-40B4-BE49-F238E27FC236}">
                <a16:creationId xmlns:a16="http://schemas.microsoft.com/office/drawing/2014/main" id="{D61D7E03-E046-4784-8855-DE44D6782610}"/>
              </a:ext>
            </a:extLst>
          </p:cNvPr>
          <p:cNvCxnSpPr>
            <a:cxnSpLocks/>
          </p:cNvCxnSpPr>
          <p:nvPr/>
        </p:nvCxnSpPr>
        <p:spPr>
          <a:xfrm>
            <a:off x="10635912" y="5038416"/>
            <a:ext cx="1556083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4" name="Gerader Verbinder 43">
            <a:extLst>
              <a:ext uri="{FF2B5EF4-FFF2-40B4-BE49-F238E27FC236}">
                <a16:creationId xmlns:a16="http://schemas.microsoft.com/office/drawing/2014/main" id="{FF3109F5-EE47-4B11-828F-396EEDE35F0E}"/>
              </a:ext>
            </a:extLst>
          </p:cNvPr>
          <p:cNvCxnSpPr>
            <a:cxnSpLocks/>
          </p:cNvCxnSpPr>
          <p:nvPr/>
        </p:nvCxnSpPr>
        <p:spPr>
          <a:xfrm>
            <a:off x="10613687" y="5988108"/>
            <a:ext cx="1578313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8" name="Gerader Verbinder 47">
            <a:extLst>
              <a:ext uri="{FF2B5EF4-FFF2-40B4-BE49-F238E27FC236}">
                <a16:creationId xmlns:a16="http://schemas.microsoft.com/office/drawing/2014/main" id="{EFDB5021-93DB-4DF6-9B39-4FA3F8E0FEA1}"/>
              </a:ext>
            </a:extLst>
          </p:cNvPr>
          <p:cNvCxnSpPr>
            <a:cxnSpLocks/>
          </p:cNvCxnSpPr>
          <p:nvPr/>
        </p:nvCxnSpPr>
        <p:spPr>
          <a:xfrm>
            <a:off x="2332527" y="3443035"/>
            <a:ext cx="747567" cy="74675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1" name="Gerader Verbinder 50">
            <a:extLst>
              <a:ext uri="{FF2B5EF4-FFF2-40B4-BE49-F238E27FC236}">
                <a16:creationId xmlns:a16="http://schemas.microsoft.com/office/drawing/2014/main" id="{3E710BF4-5E54-4BE1-88DF-A7F7B9F1F2EC}"/>
              </a:ext>
            </a:extLst>
          </p:cNvPr>
          <p:cNvCxnSpPr>
            <a:cxnSpLocks/>
          </p:cNvCxnSpPr>
          <p:nvPr/>
        </p:nvCxnSpPr>
        <p:spPr>
          <a:xfrm>
            <a:off x="1848139" y="5674083"/>
            <a:ext cx="3696747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3" name="Gerader Verbinder 52">
            <a:extLst>
              <a:ext uri="{FF2B5EF4-FFF2-40B4-BE49-F238E27FC236}">
                <a16:creationId xmlns:a16="http://schemas.microsoft.com/office/drawing/2014/main" id="{4EFEAA20-B8E5-40F9-9E55-9CF45E5B1714}"/>
              </a:ext>
            </a:extLst>
          </p:cNvPr>
          <p:cNvCxnSpPr>
            <a:cxnSpLocks/>
          </p:cNvCxnSpPr>
          <p:nvPr/>
        </p:nvCxnSpPr>
        <p:spPr>
          <a:xfrm>
            <a:off x="1868102" y="6302942"/>
            <a:ext cx="3688081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4" name="Gerader Verbinder 53">
            <a:extLst>
              <a:ext uri="{FF2B5EF4-FFF2-40B4-BE49-F238E27FC236}">
                <a16:creationId xmlns:a16="http://schemas.microsoft.com/office/drawing/2014/main" id="{4307F3B4-CC71-4B0E-93E0-E4DA072AD635}"/>
              </a:ext>
            </a:extLst>
          </p:cNvPr>
          <p:cNvCxnSpPr>
            <a:cxnSpLocks/>
            <a:stCxn id="11" idx="3"/>
          </p:cNvCxnSpPr>
          <p:nvPr/>
        </p:nvCxnSpPr>
        <p:spPr>
          <a:xfrm flipV="1">
            <a:off x="1556084" y="5664055"/>
            <a:ext cx="312018" cy="321253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7" name="Gerader Verbinder 56">
            <a:extLst>
              <a:ext uri="{FF2B5EF4-FFF2-40B4-BE49-F238E27FC236}">
                <a16:creationId xmlns:a16="http://schemas.microsoft.com/office/drawing/2014/main" id="{9F858124-7600-428E-9A87-DDA6D362FC73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1556084" y="5985308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0" name="Gerader Verbinder 59">
            <a:extLst>
              <a:ext uri="{FF2B5EF4-FFF2-40B4-BE49-F238E27FC236}">
                <a16:creationId xmlns:a16="http://schemas.microsoft.com/office/drawing/2014/main" id="{D92F0F67-CA2B-4E81-936C-538EBD6244BA}"/>
              </a:ext>
            </a:extLst>
          </p:cNvPr>
          <p:cNvCxnSpPr>
            <a:cxnSpLocks/>
            <a:endCxn id="10" idx="3"/>
          </p:cNvCxnSpPr>
          <p:nvPr/>
        </p:nvCxnSpPr>
        <p:spPr>
          <a:xfrm flipV="1">
            <a:off x="5544886" y="5985310"/>
            <a:ext cx="323317" cy="322649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3" name="Gerader Verbinder 62">
            <a:extLst>
              <a:ext uri="{FF2B5EF4-FFF2-40B4-BE49-F238E27FC236}">
                <a16:creationId xmlns:a16="http://schemas.microsoft.com/office/drawing/2014/main" id="{FB3E5C47-952E-4AF9-940C-C289039871C2}"/>
              </a:ext>
            </a:extLst>
          </p:cNvPr>
          <p:cNvCxnSpPr>
            <a:cxnSpLocks/>
          </p:cNvCxnSpPr>
          <p:nvPr/>
        </p:nvCxnSpPr>
        <p:spPr>
          <a:xfrm flipV="1">
            <a:off x="1556084" y="4719377"/>
            <a:ext cx="312018" cy="321253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4" name="Gerader Verbinder 63">
            <a:extLst>
              <a:ext uri="{FF2B5EF4-FFF2-40B4-BE49-F238E27FC236}">
                <a16:creationId xmlns:a16="http://schemas.microsoft.com/office/drawing/2014/main" id="{8177F5D1-4D4E-48DB-94BF-838867CAF43C}"/>
              </a:ext>
            </a:extLst>
          </p:cNvPr>
          <p:cNvCxnSpPr>
            <a:cxnSpLocks/>
          </p:cNvCxnSpPr>
          <p:nvPr/>
        </p:nvCxnSpPr>
        <p:spPr>
          <a:xfrm flipV="1">
            <a:off x="5556183" y="5030393"/>
            <a:ext cx="312018" cy="321253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5" name="Gerader Verbinder 64">
            <a:extLst>
              <a:ext uri="{FF2B5EF4-FFF2-40B4-BE49-F238E27FC236}">
                <a16:creationId xmlns:a16="http://schemas.microsoft.com/office/drawing/2014/main" id="{2D05CDC6-AEC6-426E-AAD4-5C03DE06D0D6}"/>
              </a:ext>
            </a:extLst>
          </p:cNvPr>
          <p:cNvCxnSpPr>
            <a:cxnSpLocks/>
          </p:cNvCxnSpPr>
          <p:nvPr/>
        </p:nvCxnSpPr>
        <p:spPr>
          <a:xfrm flipV="1">
            <a:off x="10323895" y="5030593"/>
            <a:ext cx="312018" cy="321253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6" name="Gerader Verbinder 65">
            <a:extLst>
              <a:ext uri="{FF2B5EF4-FFF2-40B4-BE49-F238E27FC236}">
                <a16:creationId xmlns:a16="http://schemas.microsoft.com/office/drawing/2014/main" id="{40D33667-3BC1-4AF7-A65A-21A5EC53180A}"/>
              </a:ext>
            </a:extLst>
          </p:cNvPr>
          <p:cNvCxnSpPr>
            <a:cxnSpLocks/>
          </p:cNvCxnSpPr>
          <p:nvPr/>
        </p:nvCxnSpPr>
        <p:spPr>
          <a:xfrm flipV="1">
            <a:off x="10341961" y="5979879"/>
            <a:ext cx="293952" cy="32446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7" name="Gerader Verbinder 66">
            <a:extLst>
              <a:ext uri="{FF2B5EF4-FFF2-40B4-BE49-F238E27FC236}">
                <a16:creationId xmlns:a16="http://schemas.microsoft.com/office/drawing/2014/main" id="{6C365DC4-9C33-4CDB-A9E2-A648451A26AA}"/>
              </a:ext>
            </a:extLst>
          </p:cNvPr>
          <p:cNvCxnSpPr>
            <a:cxnSpLocks/>
          </p:cNvCxnSpPr>
          <p:nvPr/>
        </p:nvCxnSpPr>
        <p:spPr>
          <a:xfrm flipV="1">
            <a:off x="6323793" y="4715351"/>
            <a:ext cx="323315" cy="31545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8" name="Gerader Verbinder 67">
            <a:extLst>
              <a:ext uri="{FF2B5EF4-FFF2-40B4-BE49-F238E27FC236}">
                <a16:creationId xmlns:a16="http://schemas.microsoft.com/office/drawing/2014/main" id="{F522B52F-DCB5-483B-8C18-D96E11D2B5F0}"/>
              </a:ext>
            </a:extLst>
          </p:cNvPr>
          <p:cNvCxnSpPr>
            <a:cxnSpLocks/>
          </p:cNvCxnSpPr>
          <p:nvPr/>
        </p:nvCxnSpPr>
        <p:spPr>
          <a:xfrm>
            <a:off x="5536220" y="5667674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9" name="Gerader Verbinder 68">
            <a:extLst>
              <a:ext uri="{FF2B5EF4-FFF2-40B4-BE49-F238E27FC236}">
                <a16:creationId xmlns:a16="http://schemas.microsoft.com/office/drawing/2014/main" id="{21247226-A0C4-48CF-B4CE-37DF2DD8A136}"/>
              </a:ext>
            </a:extLst>
          </p:cNvPr>
          <p:cNvCxnSpPr>
            <a:cxnSpLocks/>
          </p:cNvCxnSpPr>
          <p:nvPr/>
        </p:nvCxnSpPr>
        <p:spPr>
          <a:xfrm>
            <a:off x="1556084" y="5028790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0" name="Gerader Verbinder 69">
            <a:extLst>
              <a:ext uri="{FF2B5EF4-FFF2-40B4-BE49-F238E27FC236}">
                <a16:creationId xmlns:a16="http://schemas.microsoft.com/office/drawing/2014/main" id="{30493EFE-C6CC-4620-83A9-A95F414D132D}"/>
              </a:ext>
            </a:extLst>
          </p:cNvPr>
          <p:cNvCxnSpPr>
            <a:cxnSpLocks/>
          </p:cNvCxnSpPr>
          <p:nvPr/>
        </p:nvCxnSpPr>
        <p:spPr>
          <a:xfrm>
            <a:off x="5544886" y="4706341"/>
            <a:ext cx="336150" cy="332075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1" name="Gerader Verbinder 70">
            <a:extLst>
              <a:ext uri="{FF2B5EF4-FFF2-40B4-BE49-F238E27FC236}">
                <a16:creationId xmlns:a16="http://schemas.microsoft.com/office/drawing/2014/main" id="{310837C9-8322-40E8-9024-29A5EBFFDC9A}"/>
              </a:ext>
            </a:extLst>
          </p:cNvPr>
          <p:cNvCxnSpPr>
            <a:cxnSpLocks/>
          </p:cNvCxnSpPr>
          <p:nvPr/>
        </p:nvCxnSpPr>
        <p:spPr>
          <a:xfrm>
            <a:off x="6323793" y="5991725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2" name="Gerader Verbinder 71">
            <a:extLst>
              <a:ext uri="{FF2B5EF4-FFF2-40B4-BE49-F238E27FC236}">
                <a16:creationId xmlns:a16="http://schemas.microsoft.com/office/drawing/2014/main" id="{F97416E7-002E-4291-A0FC-D9D91E453D8B}"/>
              </a:ext>
            </a:extLst>
          </p:cNvPr>
          <p:cNvCxnSpPr>
            <a:cxnSpLocks/>
          </p:cNvCxnSpPr>
          <p:nvPr/>
        </p:nvCxnSpPr>
        <p:spPr>
          <a:xfrm>
            <a:off x="10303929" y="5674083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3" name="Gerader Verbinder 72">
            <a:extLst>
              <a:ext uri="{FF2B5EF4-FFF2-40B4-BE49-F238E27FC236}">
                <a16:creationId xmlns:a16="http://schemas.microsoft.com/office/drawing/2014/main" id="{5AEFAE62-0D14-49A3-B12F-C5B4AAD7BE88}"/>
              </a:ext>
            </a:extLst>
          </p:cNvPr>
          <p:cNvCxnSpPr>
            <a:cxnSpLocks/>
          </p:cNvCxnSpPr>
          <p:nvPr/>
        </p:nvCxnSpPr>
        <p:spPr>
          <a:xfrm>
            <a:off x="6336625" y="5030393"/>
            <a:ext cx="319151" cy="319334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4" name="Gerader Verbinder 73">
            <a:extLst>
              <a:ext uri="{FF2B5EF4-FFF2-40B4-BE49-F238E27FC236}">
                <a16:creationId xmlns:a16="http://schemas.microsoft.com/office/drawing/2014/main" id="{50CE421A-F351-4761-A80E-A9D1BF9BE8DB}"/>
              </a:ext>
            </a:extLst>
          </p:cNvPr>
          <p:cNvCxnSpPr>
            <a:cxnSpLocks/>
          </p:cNvCxnSpPr>
          <p:nvPr/>
        </p:nvCxnSpPr>
        <p:spPr>
          <a:xfrm>
            <a:off x="10313912" y="4714644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5" name="Gerader Verbinder 74">
            <a:extLst>
              <a:ext uri="{FF2B5EF4-FFF2-40B4-BE49-F238E27FC236}">
                <a16:creationId xmlns:a16="http://schemas.microsoft.com/office/drawing/2014/main" id="{6ACB3ACF-5AB2-4E3B-8668-DE981D783819}"/>
              </a:ext>
            </a:extLst>
          </p:cNvPr>
          <p:cNvCxnSpPr>
            <a:cxnSpLocks/>
          </p:cNvCxnSpPr>
          <p:nvPr/>
        </p:nvCxnSpPr>
        <p:spPr>
          <a:xfrm flipV="1">
            <a:off x="6307078" y="5669805"/>
            <a:ext cx="323317" cy="322649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6" name="Gerader Verbinder 75">
            <a:extLst>
              <a:ext uri="{FF2B5EF4-FFF2-40B4-BE49-F238E27FC236}">
                <a16:creationId xmlns:a16="http://schemas.microsoft.com/office/drawing/2014/main" id="{C1242F75-8835-4910-A4E8-93E9528CA9E1}"/>
              </a:ext>
            </a:extLst>
          </p:cNvPr>
          <p:cNvCxnSpPr>
            <a:cxnSpLocks/>
          </p:cNvCxnSpPr>
          <p:nvPr/>
        </p:nvCxnSpPr>
        <p:spPr>
          <a:xfrm flipV="1">
            <a:off x="5844806" y="5024288"/>
            <a:ext cx="502382" cy="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0" name="Gerader Verbinder 79">
            <a:extLst>
              <a:ext uri="{FF2B5EF4-FFF2-40B4-BE49-F238E27FC236}">
                <a16:creationId xmlns:a16="http://schemas.microsoft.com/office/drawing/2014/main" id="{D9EF238C-B368-49C7-994A-5F1D0C2A7D50}"/>
              </a:ext>
            </a:extLst>
          </p:cNvPr>
          <p:cNvCxnSpPr>
            <a:cxnSpLocks/>
          </p:cNvCxnSpPr>
          <p:nvPr/>
        </p:nvCxnSpPr>
        <p:spPr>
          <a:xfrm>
            <a:off x="1868102" y="5343622"/>
            <a:ext cx="3716723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1" name="Gerader Verbinder 80">
            <a:extLst>
              <a:ext uri="{FF2B5EF4-FFF2-40B4-BE49-F238E27FC236}">
                <a16:creationId xmlns:a16="http://schemas.microsoft.com/office/drawing/2014/main" id="{38300563-C9E6-4ED8-8BAD-70DA8849D9B3}"/>
              </a:ext>
            </a:extLst>
          </p:cNvPr>
          <p:cNvCxnSpPr>
            <a:cxnSpLocks/>
          </p:cNvCxnSpPr>
          <p:nvPr/>
        </p:nvCxnSpPr>
        <p:spPr>
          <a:xfrm>
            <a:off x="1852471" y="4719377"/>
            <a:ext cx="3703712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2" name="Gerader Verbinder 81">
            <a:extLst>
              <a:ext uri="{FF2B5EF4-FFF2-40B4-BE49-F238E27FC236}">
                <a16:creationId xmlns:a16="http://schemas.microsoft.com/office/drawing/2014/main" id="{8CFAA665-9194-4E24-BDDF-1FAC63D36973}"/>
              </a:ext>
            </a:extLst>
          </p:cNvPr>
          <p:cNvCxnSpPr>
            <a:cxnSpLocks/>
          </p:cNvCxnSpPr>
          <p:nvPr/>
        </p:nvCxnSpPr>
        <p:spPr>
          <a:xfrm flipV="1">
            <a:off x="6647108" y="6301132"/>
            <a:ext cx="3712917" cy="682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3" name="Gerader Verbinder 82">
            <a:extLst>
              <a:ext uri="{FF2B5EF4-FFF2-40B4-BE49-F238E27FC236}">
                <a16:creationId xmlns:a16="http://schemas.microsoft.com/office/drawing/2014/main" id="{083854FE-00DD-4607-B01E-42FEF684F498}"/>
              </a:ext>
            </a:extLst>
          </p:cNvPr>
          <p:cNvCxnSpPr>
            <a:cxnSpLocks/>
          </p:cNvCxnSpPr>
          <p:nvPr/>
        </p:nvCxnSpPr>
        <p:spPr>
          <a:xfrm>
            <a:off x="6635814" y="4721560"/>
            <a:ext cx="3688081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4" name="Gerader Verbinder 83">
            <a:extLst>
              <a:ext uri="{FF2B5EF4-FFF2-40B4-BE49-F238E27FC236}">
                <a16:creationId xmlns:a16="http://schemas.microsoft.com/office/drawing/2014/main" id="{6734FABB-A6E2-4264-8C32-D9BA6A1B2012}"/>
              </a:ext>
            </a:extLst>
          </p:cNvPr>
          <p:cNvCxnSpPr>
            <a:cxnSpLocks/>
          </p:cNvCxnSpPr>
          <p:nvPr/>
        </p:nvCxnSpPr>
        <p:spPr>
          <a:xfrm flipV="1">
            <a:off x="5844806" y="5985308"/>
            <a:ext cx="502382" cy="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5" name="Gerader Verbinder 84">
            <a:extLst>
              <a:ext uri="{FF2B5EF4-FFF2-40B4-BE49-F238E27FC236}">
                <a16:creationId xmlns:a16="http://schemas.microsoft.com/office/drawing/2014/main" id="{1CA4BDA2-810C-431D-924E-DBB023FE512C}"/>
              </a:ext>
            </a:extLst>
          </p:cNvPr>
          <p:cNvCxnSpPr>
            <a:cxnSpLocks/>
          </p:cNvCxnSpPr>
          <p:nvPr/>
        </p:nvCxnSpPr>
        <p:spPr>
          <a:xfrm>
            <a:off x="6630395" y="5674083"/>
            <a:ext cx="3688081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8" name="Gerader Verbinder 97">
            <a:extLst>
              <a:ext uri="{FF2B5EF4-FFF2-40B4-BE49-F238E27FC236}">
                <a16:creationId xmlns:a16="http://schemas.microsoft.com/office/drawing/2014/main" id="{608DA221-4B21-4EE2-AB73-0239FDD91E1B}"/>
              </a:ext>
            </a:extLst>
          </p:cNvPr>
          <p:cNvCxnSpPr>
            <a:cxnSpLocks/>
          </p:cNvCxnSpPr>
          <p:nvPr/>
        </p:nvCxnSpPr>
        <p:spPr>
          <a:xfrm>
            <a:off x="6647108" y="5343622"/>
            <a:ext cx="3688081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99" name="Grafik 98">
            <a:extLst>
              <a:ext uri="{FF2B5EF4-FFF2-40B4-BE49-F238E27FC236}">
                <a16:creationId xmlns:a16="http://schemas.microsoft.com/office/drawing/2014/main" id="{E0825F32-A9BA-4EC5-B2F7-AFC3B35D58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470" y="298463"/>
            <a:ext cx="1653059" cy="1653059"/>
          </a:xfrm>
          <a:prstGeom prst="rect">
            <a:avLst/>
          </a:prstGeom>
        </p:spPr>
      </p:pic>
      <p:sp>
        <p:nvSpPr>
          <p:cNvPr id="101" name="Textfeld 100">
            <a:extLst>
              <a:ext uri="{FF2B5EF4-FFF2-40B4-BE49-F238E27FC236}">
                <a16:creationId xmlns:a16="http://schemas.microsoft.com/office/drawing/2014/main" id="{6322A360-5A7C-453F-9C12-FA5811965577}"/>
              </a:ext>
            </a:extLst>
          </p:cNvPr>
          <p:cNvSpPr txBox="1"/>
          <p:nvPr/>
        </p:nvSpPr>
        <p:spPr>
          <a:xfrm>
            <a:off x="2024503" y="4840165"/>
            <a:ext cx="31228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bg1"/>
                </a:solidFill>
              </a:rPr>
              <a:t>A: </a:t>
            </a:r>
            <a:r>
              <a:rPr lang="de-DE" sz="2000" dirty="0">
                <a:solidFill>
                  <a:schemeClr val="bg1"/>
                </a:solidFill>
              </a:rPr>
              <a:t>Olaf Scholz</a:t>
            </a:r>
          </a:p>
        </p:txBody>
      </p:sp>
      <p:sp>
        <p:nvSpPr>
          <p:cNvPr id="102" name="Textfeld 101">
            <a:extLst>
              <a:ext uri="{FF2B5EF4-FFF2-40B4-BE49-F238E27FC236}">
                <a16:creationId xmlns:a16="http://schemas.microsoft.com/office/drawing/2014/main" id="{3C0B963D-42DE-44E4-ADE4-A8CA4E477B19}"/>
              </a:ext>
            </a:extLst>
          </p:cNvPr>
          <p:cNvSpPr txBox="1"/>
          <p:nvPr/>
        </p:nvSpPr>
        <p:spPr>
          <a:xfrm>
            <a:off x="1964755" y="5767811"/>
            <a:ext cx="3554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bg1"/>
                </a:solidFill>
              </a:rPr>
              <a:t>B: </a:t>
            </a:r>
            <a:r>
              <a:rPr lang="de-DE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die Schulleitung</a:t>
            </a:r>
            <a:endParaRPr lang="de-DE" sz="2000" b="1" dirty="0">
              <a:solidFill>
                <a:schemeClr val="bg1"/>
              </a:solidFill>
            </a:endParaRPr>
          </a:p>
        </p:txBody>
      </p:sp>
      <p:sp>
        <p:nvSpPr>
          <p:cNvPr id="103" name="Textfeld 102">
            <a:extLst>
              <a:ext uri="{FF2B5EF4-FFF2-40B4-BE49-F238E27FC236}">
                <a16:creationId xmlns:a16="http://schemas.microsoft.com/office/drawing/2014/main" id="{FFC47B88-AE0E-4D14-9F72-F3B577C660A8}"/>
              </a:ext>
            </a:extLst>
          </p:cNvPr>
          <p:cNvSpPr txBox="1"/>
          <p:nvPr/>
        </p:nvSpPr>
        <p:spPr>
          <a:xfrm>
            <a:off x="6719233" y="4811846"/>
            <a:ext cx="2897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bg1"/>
                </a:solidFill>
              </a:rPr>
              <a:t>C: </a:t>
            </a:r>
            <a:r>
              <a:rPr lang="de-DE" sz="2000" dirty="0">
                <a:solidFill>
                  <a:schemeClr val="bg1"/>
                </a:solidFill>
              </a:rPr>
              <a:t>1/5 der Mitglieder</a:t>
            </a:r>
          </a:p>
        </p:txBody>
      </p:sp>
      <p:sp>
        <p:nvSpPr>
          <p:cNvPr id="104" name="Textfeld 103">
            <a:extLst>
              <a:ext uri="{FF2B5EF4-FFF2-40B4-BE49-F238E27FC236}">
                <a16:creationId xmlns:a16="http://schemas.microsoft.com/office/drawing/2014/main" id="{8612A397-3115-42F5-8D84-C7E331B4489B}"/>
              </a:ext>
            </a:extLst>
          </p:cNvPr>
          <p:cNvSpPr txBox="1"/>
          <p:nvPr/>
        </p:nvSpPr>
        <p:spPr>
          <a:xfrm>
            <a:off x="6741678" y="5804489"/>
            <a:ext cx="33243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bg1"/>
                </a:solidFill>
              </a:rPr>
              <a:t>D: </a:t>
            </a:r>
            <a:r>
              <a:rPr lang="de-DE" sz="2000" dirty="0">
                <a:solidFill>
                  <a:schemeClr val="bg1"/>
                </a:solidFill>
              </a:rPr>
              <a:t>die Hälfte der Mitglieder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A6CCA27D-9882-4DD6-AEFB-3F0210C5321D}"/>
              </a:ext>
            </a:extLst>
          </p:cNvPr>
          <p:cNvSpPr txBox="1"/>
          <p:nvPr/>
        </p:nvSpPr>
        <p:spPr>
          <a:xfrm>
            <a:off x="3099335" y="2186351"/>
            <a:ext cx="1364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FRAGE 5</a:t>
            </a:r>
          </a:p>
        </p:txBody>
      </p:sp>
      <p:sp>
        <p:nvSpPr>
          <p:cNvPr id="62" name="Textfeld 61">
            <a:extLst>
              <a:ext uri="{FF2B5EF4-FFF2-40B4-BE49-F238E27FC236}">
                <a16:creationId xmlns:a16="http://schemas.microsoft.com/office/drawing/2014/main" id="{0DAEF90F-6BD7-4DAC-AD88-04B45CFB9BA6}"/>
              </a:ext>
            </a:extLst>
          </p:cNvPr>
          <p:cNvSpPr txBox="1"/>
          <p:nvPr/>
        </p:nvSpPr>
        <p:spPr>
          <a:xfrm>
            <a:off x="3010181" y="2823018"/>
            <a:ext cx="57160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solidFill>
                  <a:schemeClr val="bg1"/>
                </a:solidFill>
              </a:rPr>
              <a:t>Wer muss eine Sitzung beantragen damit der/die Vorsitzende das Gremium unverzüglich einzuberufen hat?</a:t>
            </a:r>
          </a:p>
        </p:txBody>
      </p:sp>
      <p:pic>
        <p:nvPicPr>
          <p:cNvPr id="77" name="Grafik 76">
            <a:extLst>
              <a:ext uri="{FF2B5EF4-FFF2-40B4-BE49-F238E27FC236}">
                <a16:creationId xmlns:a16="http://schemas.microsoft.com/office/drawing/2014/main" id="{A5F66E5C-5E1E-42F2-A3CD-417D8FF37C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453" y="6165668"/>
            <a:ext cx="813034" cy="81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123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/>
      <p:bldP spid="102" grpId="0"/>
      <p:bldP spid="103" grpId="0"/>
      <p:bldP spid="10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4EC2438D-3749-4055-BB25-85C96F963C23}"/>
              </a:ext>
            </a:extLst>
          </p:cNvPr>
          <p:cNvGrpSpPr/>
          <p:nvPr/>
        </p:nvGrpSpPr>
        <p:grpSpPr>
          <a:xfrm>
            <a:off x="6323796" y="4708355"/>
            <a:ext cx="4312119" cy="635268"/>
            <a:chOff x="4369868" y="4957010"/>
            <a:chExt cx="4312119" cy="635268"/>
          </a:xfrm>
          <a:solidFill>
            <a:srgbClr val="00B050"/>
          </a:solidFill>
        </p:grpSpPr>
        <p:sp>
          <p:nvSpPr>
            <p:cNvPr id="5" name="Pfeil: Fünfeck 4">
              <a:extLst>
                <a:ext uri="{FF2B5EF4-FFF2-40B4-BE49-F238E27FC236}">
                  <a16:creationId xmlns:a16="http://schemas.microsoft.com/office/drawing/2014/main" id="{704E2DE7-A540-4336-9623-D66E5C6D18D3}"/>
                </a:ext>
              </a:extLst>
            </p:cNvPr>
            <p:cNvSpPr/>
            <p:nvPr/>
          </p:nvSpPr>
          <p:spPr>
            <a:xfrm>
              <a:off x="6525928" y="4957011"/>
              <a:ext cx="2156059" cy="635267"/>
            </a:xfrm>
            <a:prstGeom prst="homePlate">
              <a:avLst/>
            </a:prstGeom>
            <a:grpFill/>
            <a:ln>
              <a:solidFill>
                <a:srgbClr val="00B05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" name="Pfeil: Fünfeck 6">
              <a:extLst>
                <a:ext uri="{FF2B5EF4-FFF2-40B4-BE49-F238E27FC236}">
                  <a16:creationId xmlns:a16="http://schemas.microsoft.com/office/drawing/2014/main" id="{8FDA7AD5-4C28-44BE-8235-689CADC95976}"/>
                </a:ext>
              </a:extLst>
            </p:cNvPr>
            <p:cNvSpPr/>
            <p:nvPr/>
          </p:nvSpPr>
          <p:spPr>
            <a:xfrm rot="10800000">
              <a:off x="4369868" y="4957010"/>
              <a:ext cx="2156059" cy="635267"/>
            </a:xfrm>
            <a:prstGeom prst="homePlate">
              <a:avLst/>
            </a:prstGeom>
            <a:grpFill/>
            <a:ln>
              <a:solidFill>
                <a:srgbClr val="00B05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29784D72-D3F4-44A3-A534-A92EEA2B2A55}"/>
              </a:ext>
            </a:extLst>
          </p:cNvPr>
          <p:cNvGrpSpPr/>
          <p:nvPr/>
        </p:nvGrpSpPr>
        <p:grpSpPr>
          <a:xfrm>
            <a:off x="1556084" y="5667675"/>
            <a:ext cx="4312119" cy="635268"/>
            <a:chOff x="4369868" y="4957010"/>
            <a:chExt cx="4312119" cy="63526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0" name="Pfeil: Fünfeck 9">
              <a:extLst>
                <a:ext uri="{FF2B5EF4-FFF2-40B4-BE49-F238E27FC236}">
                  <a16:creationId xmlns:a16="http://schemas.microsoft.com/office/drawing/2014/main" id="{897FBB18-764D-4478-ABCA-627A28860F97}"/>
                </a:ext>
              </a:extLst>
            </p:cNvPr>
            <p:cNvSpPr/>
            <p:nvPr/>
          </p:nvSpPr>
          <p:spPr>
            <a:xfrm>
              <a:off x="6525928" y="4957011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Pfeil: Fünfeck 10">
              <a:extLst>
                <a:ext uri="{FF2B5EF4-FFF2-40B4-BE49-F238E27FC236}">
                  <a16:creationId xmlns:a16="http://schemas.microsoft.com/office/drawing/2014/main" id="{53377726-6CE6-4F91-8610-80938DC06D45}"/>
                </a:ext>
              </a:extLst>
            </p:cNvPr>
            <p:cNvSpPr/>
            <p:nvPr/>
          </p:nvSpPr>
          <p:spPr>
            <a:xfrm rot="10800000">
              <a:off x="4369868" y="4957010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72CC75B3-3475-4664-8263-8F315B090C83}"/>
              </a:ext>
            </a:extLst>
          </p:cNvPr>
          <p:cNvGrpSpPr/>
          <p:nvPr/>
        </p:nvGrpSpPr>
        <p:grpSpPr>
          <a:xfrm>
            <a:off x="1556085" y="4708355"/>
            <a:ext cx="4312119" cy="635268"/>
            <a:chOff x="4369868" y="4957010"/>
            <a:chExt cx="4312119" cy="63526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3" name="Pfeil: Fünfeck 12">
              <a:extLst>
                <a:ext uri="{FF2B5EF4-FFF2-40B4-BE49-F238E27FC236}">
                  <a16:creationId xmlns:a16="http://schemas.microsoft.com/office/drawing/2014/main" id="{3507D458-CF7A-4F5B-8ADB-DB0C13DCC238}"/>
                </a:ext>
              </a:extLst>
            </p:cNvPr>
            <p:cNvSpPr/>
            <p:nvPr/>
          </p:nvSpPr>
          <p:spPr>
            <a:xfrm>
              <a:off x="6525928" y="4957011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" name="Pfeil: Fünfeck 13">
              <a:extLst>
                <a:ext uri="{FF2B5EF4-FFF2-40B4-BE49-F238E27FC236}">
                  <a16:creationId xmlns:a16="http://schemas.microsoft.com/office/drawing/2014/main" id="{EB7C424D-F73A-4007-A14B-9B6552F838A7}"/>
                </a:ext>
              </a:extLst>
            </p:cNvPr>
            <p:cNvSpPr/>
            <p:nvPr/>
          </p:nvSpPr>
          <p:spPr>
            <a:xfrm rot="10800000">
              <a:off x="4369868" y="4957010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18FB9762-EB1F-4C7F-8548-E76928A8F395}"/>
              </a:ext>
            </a:extLst>
          </p:cNvPr>
          <p:cNvGrpSpPr/>
          <p:nvPr/>
        </p:nvGrpSpPr>
        <p:grpSpPr>
          <a:xfrm>
            <a:off x="6323795" y="5667674"/>
            <a:ext cx="4312119" cy="635268"/>
            <a:chOff x="4369868" y="4957010"/>
            <a:chExt cx="4312119" cy="63526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6" name="Pfeil: Fünfeck 15">
              <a:extLst>
                <a:ext uri="{FF2B5EF4-FFF2-40B4-BE49-F238E27FC236}">
                  <a16:creationId xmlns:a16="http://schemas.microsoft.com/office/drawing/2014/main" id="{F4FEC701-9E3A-4D7A-911D-64761485376D}"/>
                </a:ext>
              </a:extLst>
            </p:cNvPr>
            <p:cNvSpPr/>
            <p:nvPr/>
          </p:nvSpPr>
          <p:spPr>
            <a:xfrm>
              <a:off x="6525928" y="4957011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" name="Pfeil: Fünfeck 16">
              <a:extLst>
                <a:ext uri="{FF2B5EF4-FFF2-40B4-BE49-F238E27FC236}">
                  <a16:creationId xmlns:a16="http://schemas.microsoft.com/office/drawing/2014/main" id="{1D4C6357-4FB8-45A6-8785-8F700286EC46}"/>
                </a:ext>
              </a:extLst>
            </p:cNvPr>
            <p:cNvSpPr/>
            <p:nvPr/>
          </p:nvSpPr>
          <p:spPr>
            <a:xfrm rot="10800000">
              <a:off x="4369868" y="4957010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B2FCE646-4ABF-43CA-B4F1-5A87D8B605CF}"/>
              </a:ext>
            </a:extLst>
          </p:cNvPr>
          <p:cNvGrpSpPr/>
          <p:nvPr/>
        </p:nvGrpSpPr>
        <p:grpSpPr>
          <a:xfrm>
            <a:off x="2335731" y="2695071"/>
            <a:ext cx="7064944" cy="1487098"/>
            <a:chOff x="4369868" y="4957010"/>
            <a:chExt cx="4312119" cy="63526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9" name="Pfeil: Fünfeck 18">
              <a:extLst>
                <a:ext uri="{FF2B5EF4-FFF2-40B4-BE49-F238E27FC236}">
                  <a16:creationId xmlns:a16="http://schemas.microsoft.com/office/drawing/2014/main" id="{08F06E2B-813D-4037-B52B-2E5F57F58FE4}"/>
                </a:ext>
              </a:extLst>
            </p:cNvPr>
            <p:cNvSpPr/>
            <p:nvPr/>
          </p:nvSpPr>
          <p:spPr>
            <a:xfrm>
              <a:off x="6525928" y="4957011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" name="Pfeil: Fünfeck 19">
              <a:extLst>
                <a:ext uri="{FF2B5EF4-FFF2-40B4-BE49-F238E27FC236}">
                  <a16:creationId xmlns:a16="http://schemas.microsoft.com/office/drawing/2014/main" id="{27F07C02-9702-479F-B9D4-FA8B5F3E4877}"/>
                </a:ext>
              </a:extLst>
            </p:cNvPr>
            <p:cNvSpPr/>
            <p:nvPr/>
          </p:nvSpPr>
          <p:spPr>
            <a:xfrm rot="10800000">
              <a:off x="4369868" y="4957010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cxnSp>
        <p:nvCxnSpPr>
          <p:cNvPr id="22" name="Gerader Verbinder 21">
            <a:extLst>
              <a:ext uri="{FF2B5EF4-FFF2-40B4-BE49-F238E27FC236}">
                <a16:creationId xmlns:a16="http://schemas.microsoft.com/office/drawing/2014/main" id="{2FDF3DF1-158E-4D76-A5F7-CD84196597CE}"/>
              </a:ext>
            </a:extLst>
          </p:cNvPr>
          <p:cNvCxnSpPr>
            <a:stCxn id="20" idx="3"/>
          </p:cNvCxnSpPr>
          <p:nvPr/>
        </p:nvCxnSpPr>
        <p:spPr>
          <a:xfrm flipV="1">
            <a:off x="2335731" y="2695071"/>
            <a:ext cx="763604" cy="743548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Gerader Verbinder 22">
            <a:extLst>
              <a:ext uri="{FF2B5EF4-FFF2-40B4-BE49-F238E27FC236}">
                <a16:creationId xmlns:a16="http://schemas.microsoft.com/office/drawing/2014/main" id="{2AAA2459-40A9-4FFB-BE7C-D270C69B12B9}"/>
              </a:ext>
            </a:extLst>
          </p:cNvPr>
          <p:cNvCxnSpPr>
            <a:cxnSpLocks/>
          </p:cNvCxnSpPr>
          <p:nvPr/>
        </p:nvCxnSpPr>
        <p:spPr>
          <a:xfrm>
            <a:off x="3099335" y="2695070"/>
            <a:ext cx="5563402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id="{AE24B9B0-DA49-478D-A216-6983803A1571}"/>
              </a:ext>
            </a:extLst>
          </p:cNvPr>
          <p:cNvCxnSpPr>
            <a:cxnSpLocks/>
          </p:cNvCxnSpPr>
          <p:nvPr/>
        </p:nvCxnSpPr>
        <p:spPr>
          <a:xfrm>
            <a:off x="3060700" y="4182168"/>
            <a:ext cx="5592408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2" name="Gerader Verbinder 31">
            <a:extLst>
              <a:ext uri="{FF2B5EF4-FFF2-40B4-BE49-F238E27FC236}">
                <a16:creationId xmlns:a16="http://schemas.microsoft.com/office/drawing/2014/main" id="{C7B11837-6809-4270-A3EE-510685D8C5B5}"/>
              </a:ext>
            </a:extLst>
          </p:cNvPr>
          <p:cNvCxnSpPr/>
          <p:nvPr/>
        </p:nvCxnSpPr>
        <p:spPr>
          <a:xfrm flipV="1">
            <a:off x="8649904" y="3446237"/>
            <a:ext cx="763604" cy="743548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Gerader Verbinder 32">
            <a:extLst>
              <a:ext uri="{FF2B5EF4-FFF2-40B4-BE49-F238E27FC236}">
                <a16:creationId xmlns:a16="http://schemas.microsoft.com/office/drawing/2014/main" id="{27305D73-2179-4B8A-A685-9C22EA851C47}"/>
              </a:ext>
            </a:extLst>
          </p:cNvPr>
          <p:cNvCxnSpPr>
            <a:cxnSpLocks/>
          </p:cNvCxnSpPr>
          <p:nvPr/>
        </p:nvCxnSpPr>
        <p:spPr>
          <a:xfrm>
            <a:off x="8653108" y="2695070"/>
            <a:ext cx="763604" cy="758789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4" name="Gerader Verbinder 33">
            <a:extLst>
              <a:ext uri="{FF2B5EF4-FFF2-40B4-BE49-F238E27FC236}">
                <a16:creationId xmlns:a16="http://schemas.microsoft.com/office/drawing/2014/main" id="{40189FB9-7510-4011-8436-42E3865CF619}"/>
              </a:ext>
            </a:extLst>
          </p:cNvPr>
          <p:cNvCxnSpPr>
            <a:cxnSpLocks/>
          </p:cNvCxnSpPr>
          <p:nvPr/>
        </p:nvCxnSpPr>
        <p:spPr>
          <a:xfrm>
            <a:off x="9400675" y="3453859"/>
            <a:ext cx="2820199" cy="1524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7" name="Gerader Verbinder 36">
            <a:extLst>
              <a:ext uri="{FF2B5EF4-FFF2-40B4-BE49-F238E27FC236}">
                <a16:creationId xmlns:a16="http://schemas.microsoft.com/office/drawing/2014/main" id="{94793B0D-BAB7-44BF-912C-702DAE614BA3}"/>
              </a:ext>
            </a:extLst>
          </p:cNvPr>
          <p:cNvCxnSpPr>
            <a:cxnSpLocks/>
          </p:cNvCxnSpPr>
          <p:nvPr/>
        </p:nvCxnSpPr>
        <p:spPr>
          <a:xfrm flipV="1">
            <a:off x="-29634" y="3437074"/>
            <a:ext cx="2380647" cy="15244"/>
          </a:xfrm>
          <a:prstGeom prst="line">
            <a:avLst/>
          </a:prstGeom>
          <a:ln w="38100">
            <a:headEnd w="lg" len="med"/>
            <a:tailEnd w="lg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Gerader Verbinder 39">
            <a:extLst>
              <a:ext uri="{FF2B5EF4-FFF2-40B4-BE49-F238E27FC236}">
                <a16:creationId xmlns:a16="http://schemas.microsoft.com/office/drawing/2014/main" id="{F5F05BAF-F337-48DC-B499-E400C9D79226}"/>
              </a:ext>
            </a:extLst>
          </p:cNvPr>
          <p:cNvCxnSpPr>
            <a:cxnSpLocks/>
          </p:cNvCxnSpPr>
          <p:nvPr/>
        </p:nvCxnSpPr>
        <p:spPr>
          <a:xfrm>
            <a:off x="0" y="5038416"/>
            <a:ext cx="1556083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2" name="Gerader Verbinder 41">
            <a:extLst>
              <a:ext uri="{FF2B5EF4-FFF2-40B4-BE49-F238E27FC236}">
                <a16:creationId xmlns:a16="http://schemas.microsoft.com/office/drawing/2014/main" id="{43D2AB5F-EFDD-4401-9822-5AAA13B6DCD9}"/>
              </a:ext>
            </a:extLst>
          </p:cNvPr>
          <p:cNvCxnSpPr>
            <a:cxnSpLocks/>
          </p:cNvCxnSpPr>
          <p:nvPr/>
        </p:nvCxnSpPr>
        <p:spPr>
          <a:xfrm>
            <a:off x="0" y="5988108"/>
            <a:ext cx="1556083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3" name="Gerader Verbinder 42">
            <a:extLst>
              <a:ext uri="{FF2B5EF4-FFF2-40B4-BE49-F238E27FC236}">
                <a16:creationId xmlns:a16="http://schemas.microsoft.com/office/drawing/2014/main" id="{D61D7E03-E046-4784-8855-DE44D6782610}"/>
              </a:ext>
            </a:extLst>
          </p:cNvPr>
          <p:cNvCxnSpPr>
            <a:cxnSpLocks/>
          </p:cNvCxnSpPr>
          <p:nvPr/>
        </p:nvCxnSpPr>
        <p:spPr>
          <a:xfrm>
            <a:off x="10635912" y="5038416"/>
            <a:ext cx="1556083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4" name="Gerader Verbinder 43">
            <a:extLst>
              <a:ext uri="{FF2B5EF4-FFF2-40B4-BE49-F238E27FC236}">
                <a16:creationId xmlns:a16="http://schemas.microsoft.com/office/drawing/2014/main" id="{FF3109F5-EE47-4B11-828F-396EEDE35F0E}"/>
              </a:ext>
            </a:extLst>
          </p:cNvPr>
          <p:cNvCxnSpPr>
            <a:cxnSpLocks/>
          </p:cNvCxnSpPr>
          <p:nvPr/>
        </p:nvCxnSpPr>
        <p:spPr>
          <a:xfrm>
            <a:off x="10613687" y="5988108"/>
            <a:ext cx="1578313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8" name="Gerader Verbinder 47">
            <a:extLst>
              <a:ext uri="{FF2B5EF4-FFF2-40B4-BE49-F238E27FC236}">
                <a16:creationId xmlns:a16="http://schemas.microsoft.com/office/drawing/2014/main" id="{EFDB5021-93DB-4DF6-9B39-4FA3F8E0FEA1}"/>
              </a:ext>
            </a:extLst>
          </p:cNvPr>
          <p:cNvCxnSpPr>
            <a:cxnSpLocks/>
          </p:cNvCxnSpPr>
          <p:nvPr/>
        </p:nvCxnSpPr>
        <p:spPr>
          <a:xfrm>
            <a:off x="2332527" y="3443035"/>
            <a:ext cx="747567" cy="74675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1" name="Gerader Verbinder 50">
            <a:extLst>
              <a:ext uri="{FF2B5EF4-FFF2-40B4-BE49-F238E27FC236}">
                <a16:creationId xmlns:a16="http://schemas.microsoft.com/office/drawing/2014/main" id="{3E710BF4-5E54-4BE1-88DF-A7F7B9F1F2EC}"/>
              </a:ext>
            </a:extLst>
          </p:cNvPr>
          <p:cNvCxnSpPr>
            <a:cxnSpLocks/>
          </p:cNvCxnSpPr>
          <p:nvPr/>
        </p:nvCxnSpPr>
        <p:spPr>
          <a:xfrm>
            <a:off x="1848139" y="5674083"/>
            <a:ext cx="3696747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3" name="Gerader Verbinder 52">
            <a:extLst>
              <a:ext uri="{FF2B5EF4-FFF2-40B4-BE49-F238E27FC236}">
                <a16:creationId xmlns:a16="http://schemas.microsoft.com/office/drawing/2014/main" id="{4EFEAA20-B8E5-40F9-9E55-9CF45E5B1714}"/>
              </a:ext>
            </a:extLst>
          </p:cNvPr>
          <p:cNvCxnSpPr>
            <a:cxnSpLocks/>
          </p:cNvCxnSpPr>
          <p:nvPr/>
        </p:nvCxnSpPr>
        <p:spPr>
          <a:xfrm>
            <a:off x="1868102" y="6302942"/>
            <a:ext cx="3688081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4" name="Gerader Verbinder 53">
            <a:extLst>
              <a:ext uri="{FF2B5EF4-FFF2-40B4-BE49-F238E27FC236}">
                <a16:creationId xmlns:a16="http://schemas.microsoft.com/office/drawing/2014/main" id="{4307F3B4-CC71-4B0E-93E0-E4DA072AD635}"/>
              </a:ext>
            </a:extLst>
          </p:cNvPr>
          <p:cNvCxnSpPr>
            <a:cxnSpLocks/>
            <a:stCxn id="11" idx="3"/>
          </p:cNvCxnSpPr>
          <p:nvPr/>
        </p:nvCxnSpPr>
        <p:spPr>
          <a:xfrm flipV="1">
            <a:off x="1556084" y="5664055"/>
            <a:ext cx="312018" cy="321253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7" name="Gerader Verbinder 56">
            <a:extLst>
              <a:ext uri="{FF2B5EF4-FFF2-40B4-BE49-F238E27FC236}">
                <a16:creationId xmlns:a16="http://schemas.microsoft.com/office/drawing/2014/main" id="{9F858124-7600-428E-9A87-DDA6D362FC73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1556084" y="5985308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0" name="Gerader Verbinder 59">
            <a:extLst>
              <a:ext uri="{FF2B5EF4-FFF2-40B4-BE49-F238E27FC236}">
                <a16:creationId xmlns:a16="http://schemas.microsoft.com/office/drawing/2014/main" id="{D92F0F67-CA2B-4E81-936C-538EBD6244BA}"/>
              </a:ext>
            </a:extLst>
          </p:cNvPr>
          <p:cNvCxnSpPr>
            <a:cxnSpLocks/>
            <a:endCxn id="10" idx="3"/>
          </p:cNvCxnSpPr>
          <p:nvPr/>
        </p:nvCxnSpPr>
        <p:spPr>
          <a:xfrm flipV="1">
            <a:off x="5544886" y="5985310"/>
            <a:ext cx="323317" cy="322649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3" name="Gerader Verbinder 62">
            <a:extLst>
              <a:ext uri="{FF2B5EF4-FFF2-40B4-BE49-F238E27FC236}">
                <a16:creationId xmlns:a16="http://schemas.microsoft.com/office/drawing/2014/main" id="{FB3E5C47-952E-4AF9-940C-C289039871C2}"/>
              </a:ext>
            </a:extLst>
          </p:cNvPr>
          <p:cNvCxnSpPr>
            <a:cxnSpLocks/>
          </p:cNvCxnSpPr>
          <p:nvPr/>
        </p:nvCxnSpPr>
        <p:spPr>
          <a:xfrm flipV="1">
            <a:off x="1556084" y="4719377"/>
            <a:ext cx="312018" cy="321253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4" name="Gerader Verbinder 63">
            <a:extLst>
              <a:ext uri="{FF2B5EF4-FFF2-40B4-BE49-F238E27FC236}">
                <a16:creationId xmlns:a16="http://schemas.microsoft.com/office/drawing/2014/main" id="{8177F5D1-4D4E-48DB-94BF-838867CAF43C}"/>
              </a:ext>
            </a:extLst>
          </p:cNvPr>
          <p:cNvCxnSpPr>
            <a:cxnSpLocks/>
          </p:cNvCxnSpPr>
          <p:nvPr/>
        </p:nvCxnSpPr>
        <p:spPr>
          <a:xfrm flipV="1">
            <a:off x="5556183" y="5030393"/>
            <a:ext cx="312018" cy="321253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5" name="Gerader Verbinder 64">
            <a:extLst>
              <a:ext uri="{FF2B5EF4-FFF2-40B4-BE49-F238E27FC236}">
                <a16:creationId xmlns:a16="http://schemas.microsoft.com/office/drawing/2014/main" id="{2D05CDC6-AEC6-426E-AAD4-5C03DE06D0D6}"/>
              </a:ext>
            </a:extLst>
          </p:cNvPr>
          <p:cNvCxnSpPr>
            <a:cxnSpLocks/>
          </p:cNvCxnSpPr>
          <p:nvPr/>
        </p:nvCxnSpPr>
        <p:spPr>
          <a:xfrm flipV="1">
            <a:off x="10323895" y="5030593"/>
            <a:ext cx="312018" cy="321253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6" name="Gerader Verbinder 65">
            <a:extLst>
              <a:ext uri="{FF2B5EF4-FFF2-40B4-BE49-F238E27FC236}">
                <a16:creationId xmlns:a16="http://schemas.microsoft.com/office/drawing/2014/main" id="{40D33667-3BC1-4AF7-A65A-21A5EC53180A}"/>
              </a:ext>
            </a:extLst>
          </p:cNvPr>
          <p:cNvCxnSpPr>
            <a:cxnSpLocks/>
          </p:cNvCxnSpPr>
          <p:nvPr/>
        </p:nvCxnSpPr>
        <p:spPr>
          <a:xfrm flipV="1">
            <a:off x="10341961" y="5979879"/>
            <a:ext cx="293952" cy="32446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7" name="Gerader Verbinder 66">
            <a:extLst>
              <a:ext uri="{FF2B5EF4-FFF2-40B4-BE49-F238E27FC236}">
                <a16:creationId xmlns:a16="http://schemas.microsoft.com/office/drawing/2014/main" id="{6C365DC4-9C33-4CDB-A9E2-A648451A26AA}"/>
              </a:ext>
            </a:extLst>
          </p:cNvPr>
          <p:cNvCxnSpPr>
            <a:cxnSpLocks/>
          </p:cNvCxnSpPr>
          <p:nvPr/>
        </p:nvCxnSpPr>
        <p:spPr>
          <a:xfrm flipV="1">
            <a:off x="6323793" y="4715351"/>
            <a:ext cx="323315" cy="31545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8" name="Gerader Verbinder 67">
            <a:extLst>
              <a:ext uri="{FF2B5EF4-FFF2-40B4-BE49-F238E27FC236}">
                <a16:creationId xmlns:a16="http://schemas.microsoft.com/office/drawing/2014/main" id="{F522B52F-DCB5-483B-8C18-D96E11D2B5F0}"/>
              </a:ext>
            </a:extLst>
          </p:cNvPr>
          <p:cNvCxnSpPr>
            <a:cxnSpLocks/>
          </p:cNvCxnSpPr>
          <p:nvPr/>
        </p:nvCxnSpPr>
        <p:spPr>
          <a:xfrm>
            <a:off x="5536220" y="5667674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9" name="Gerader Verbinder 68">
            <a:extLst>
              <a:ext uri="{FF2B5EF4-FFF2-40B4-BE49-F238E27FC236}">
                <a16:creationId xmlns:a16="http://schemas.microsoft.com/office/drawing/2014/main" id="{21247226-A0C4-48CF-B4CE-37DF2DD8A136}"/>
              </a:ext>
            </a:extLst>
          </p:cNvPr>
          <p:cNvCxnSpPr>
            <a:cxnSpLocks/>
          </p:cNvCxnSpPr>
          <p:nvPr/>
        </p:nvCxnSpPr>
        <p:spPr>
          <a:xfrm>
            <a:off x="1556084" y="5028790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0" name="Gerader Verbinder 69">
            <a:extLst>
              <a:ext uri="{FF2B5EF4-FFF2-40B4-BE49-F238E27FC236}">
                <a16:creationId xmlns:a16="http://schemas.microsoft.com/office/drawing/2014/main" id="{30493EFE-C6CC-4620-83A9-A95F414D132D}"/>
              </a:ext>
            </a:extLst>
          </p:cNvPr>
          <p:cNvCxnSpPr>
            <a:cxnSpLocks/>
          </p:cNvCxnSpPr>
          <p:nvPr/>
        </p:nvCxnSpPr>
        <p:spPr>
          <a:xfrm>
            <a:off x="5544886" y="4706341"/>
            <a:ext cx="336150" cy="332075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1" name="Gerader Verbinder 70">
            <a:extLst>
              <a:ext uri="{FF2B5EF4-FFF2-40B4-BE49-F238E27FC236}">
                <a16:creationId xmlns:a16="http://schemas.microsoft.com/office/drawing/2014/main" id="{310837C9-8322-40E8-9024-29A5EBFFDC9A}"/>
              </a:ext>
            </a:extLst>
          </p:cNvPr>
          <p:cNvCxnSpPr>
            <a:cxnSpLocks/>
          </p:cNvCxnSpPr>
          <p:nvPr/>
        </p:nvCxnSpPr>
        <p:spPr>
          <a:xfrm>
            <a:off x="6323793" y="5991725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2" name="Gerader Verbinder 71">
            <a:extLst>
              <a:ext uri="{FF2B5EF4-FFF2-40B4-BE49-F238E27FC236}">
                <a16:creationId xmlns:a16="http://schemas.microsoft.com/office/drawing/2014/main" id="{F97416E7-002E-4291-A0FC-D9D91E453D8B}"/>
              </a:ext>
            </a:extLst>
          </p:cNvPr>
          <p:cNvCxnSpPr>
            <a:cxnSpLocks/>
          </p:cNvCxnSpPr>
          <p:nvPr/>
        </p:nvCxnSpPr>
        <p:spPr>
          <a:xfrm>
            <a:off x="10303929" y="5674083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3" name="Gerader Verbinder 72">
            <a:extLst>
              <a:ext uri="{FF2B5EF4-FFF2-40B4-BE49-F238E27FC236}">
                <a16:creationId xmlns:a16="http://schemas.microsoft.com/office/drawing/2014/main" id="{5AEFAE62-0D14-49A3-B12F-C5B4AAD7BE88}"/>
              </a:ext>
            </a:extLst>
          </p:cNvPr>
          <p:cNvCxnSpPr>
            <a:cxnSpLocks/>
          </p:cNvCxnSpPr>
          <p:nvPr/>
        </p:nvCxnSpPr>
        <p:spPr>
          <a:xfrm>
            <a:off x="6336625" y="5030393"/>
            <a:ext cx="319151" cy="319334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4" name="Gerader Verbinder 73">
            <a:extLst>
              <a:ext uri="{FF2B5EF4-FFF2-40B4-BE49-F238E27FC236}">
                <a16:creationId xmlns:a16="http://schemas.microsoft.com/office/drawing/2014/main" id="{50CE421A-F351-4761-A80E-A9D1BF9BE8DB}"/>
              </a:ext>
            </a:extLst>
          </p:cNvPr>
          <p:cNvCxnSpPr>
            <a:cxnSpLocks/>
          </p:cNvCxnSpPr>
          <p:nvPr/>
        </p:nvCxnSpPr>
        <p:spPr>
          <a:xfrm>
            <a:off x="10313912" y="4714644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5" name="Gerader Verbinder 74">
            <a:extLst>
              <a:ext uri="{FF2B5EF4-FFF2-40B4-BE49-F238E27FC236}">
                <a16:creationId xmlns:a16="http://schemas.microsoft.com/office/drawing/2014/main" id="{6ACB3ACF-5AB2-4E3B-8668-DE981D783819}"/>
              </a:ext>
            </a:extLst>
          </p:cNvPr>
          <p:cNvCxnSpPr>
            <a:cxnSpLocks/>
          </p:cNvCxnSpPr>
          <p:nvPr/>
        </p:nvCxnSpPr>
        <p:spPr>
          <a:xfrm flipV="1">
            <a:off x="6307078" y="5669805"/>
            <a:ext cx="323317" cy="322649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6" name="Gerader Verbinder 75">
            <a:extLst>
              <a:ext uri="{FF2B5EF4-FFF2-40B4-BE49-F238E27FC236}">
                <a16:creationId xmlns:a16="http://schemas.microsoft.com/office/drawing/2014/main" id="{C1242F75-8835-4910-A4E8-93E9528CA9E1}"/>
              </a:ext>
            </a:extLst>
          </p:cNvPr>
          <p:cNvCxnSpPr>
            <a:cxnSpLocks/>
          </p:cNvCxnSpPr>
          <p:nvPr/>
        </p:nvCxnSpPr>
        <p:spPr>
          <a:xfrm flipV="1">
            <a:off x="5844806" y="5024288"/>
            <a:ext cx="502382" cy="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0" name="Gerader Verbinder 79">
            <a:extLst>
              <a:ext uri="{FF2B5EF4-FFF2-40B4-BE49-F238E27FC236}">
                <a16:creationId xmlns:a16="http://schemas.microsoft.com/office/drawing/2014/main" id="{D9EF238C-B368-49C7-994A-5F1D0C2A7D50}"/>
              </a:ext>
            </a:extLst>
          </p:cNvPr>
          <p:cNvCxnSpPr>
            <a:cxnSpLocks/>
          </p:cNvCxnSpPr>
          <p:nvPr/>
        </p:nvCxnSpPr>
        <p:spPr>
          <a:xfrm>
            <a:off x="1868102" y="5343622"/>
            <a:ext cx="3716723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1" name="Gerader Verbinder 80">
            <a:extLst>
              <a:ext uri="{FF2B5EF4-FFF2-40B4-BE49-F238E27FC236}">
                <a16:creationId xmlns:a16="http://schemas.microsoft.com/office/drawing/2014/main" id="{38300563-C9E6-4ED8-8BAD-70DA8849D9B3}"/>
              </a:ext>
            </a:extLst>
          </p:cNvPr>
          <p:cNvCxnSpPr>
            <a:cxnSpLocks/>
          </p:cNvCxnSpPr>
          <p:nvPr/>
        </p:nvCxnSpPr>
        <p:spPr>
          <a:xfrm>
            <a:off x="1852471" y="4719377"/>
            <a:ext cx="3703712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2" name="Gerader Verbinder 81">
            <a:extLst>
              <a:ext uri="{FF2B5EF4-FFF2-40B4-BE49-F238E27FC236}">
                <a16:creationId xmlns:a16="http://schemas.microsoft.com/office/drawing/2014/main" id="{8CFAA665-9194-4E24-BDDF-1FAC63D36973}"/>
              </a:ext>
            </a:extLst>
          </p:cNvPr>
          <p:cNvCxnSpPr>
            <a:cxnSpLocks/>
          </p:cNvCxnSpPr>
          <p:nvPr/>
        </p:nvCxnSpPr>
        <p:spPr>
          <a:xfrm flipV="1">
            <a:off x="6647108" y="6301132"/>
            <a:ext cx="3712917" cy="682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3" name="Gerader Verbinder 82">
            <a:extLst>
              <a:ext uri="{FF2B5EF4-FFF2-40B4-BE49-F238E27FC236}">
                <a16:creationId xmlns:a16="http://schemas.microsoft.com/office/drawing/2014/main" id="{083854FE-00DD-4607-B01E-42FEF684F498}"/>
              </a:ext>
            </a:extLst>
          </p:cNvPr>
          <p:cNvCxnSpPr>
            <a:cxnSpLocks/>
          </p:cNvCxnSpPr>
          <p:nvPr/>
        </p:nvCxnSpPr>
        <p:spPr>
          <a:xfrm>
            <a:off x="6635814" y="4721560"/>
            <a:ext cx="3688081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4" name="Gerader Verbinder 83">
            <a:extLst>
              <a:ext uri="{FF2B5EF4-FFF2-40B4-BE49-F238E27FC236}">
                <a16:creationId xmlns:a16="http://schemas.microsoft.com/office/drawing/2014/main" id="{6734FABB-A6E2-4264-8C32-D9BA6A1B2012}"/>
              </a:ext>
            </a:extLst>
          </p:cNvPr>
          <p:cNvCxnSpPr>
            <a:cxnSpLocks/>
          </p:cNvCxnSpPr>
          <p:nvPr/>
        </p:nvCxnSpPr>
        <p:spPr>
          <a:xfrm flipV="1">
            <a:off x="5844806" y="5985308"/>
            <a:ext cx="502382" cy="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5" name="Gerader Verbinder 84">
            <a:extLst>
              <a:ext uri="{FF2B5EF4-FFF2-40B4-BE49-F238E27FC236}">
                <a16:creationId xmlns:a16="http://schemas.microsoft.com/office/drawing/2014/main" id="{1CA4BDA2-810C-431D-924E-DBB023FE512C}"/>
              </a:ext>
            </a:extLst>
          </p:cNvPr>
          <p:cNvCxnSpPr>
            <a:cxnSpLocks/>
          </p:cNvCxnSpPr>
          <p:nvPr/>
        </p:nvCxnSpPr>
        <p:spPr>
          <a:xfrm>
            <a:off x="6630395" y="5674083"/>
            <a:ext cx="3688081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8" name="Gerader Verbinder 97">
            <a:extLst>
              <a:ext uri="{FF2B5EF4-FFF2-40B4-BE49-F238E27FC236}">
                <a16:creationId xmlns:a16="http://schemas.microsoft.com/office/drawing/2014/main" id="{608DA221-4B21-4EE2-AB73-0239FDD91E1B}"/>
              </a:ext>
            </a:extLst>
          </p:cNvPr>
          <p:cNvCxnSpPr>
            <a:cxnSpLocks/>
          </p:cNvCxnSpPr>
          <p:nvPr/>
        </p:nvCxnSpPr>
        <p:spPr>
          <a:xfrm>
            <a:off x="6647108" y="5343622"/>
            <a:ext cx="3688081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99" name="Grafik 98">
            <a:extLst>
              <a:ext uri="{FF2B5EF4-FFF2-40B4-BE49-F238E27FC236}">
                <a16:creationId xmlns:a16="http://schemas.microsoft.com/office/drawing/2014/main" id="{E0825F32-A9BA-4EC5-B2F7-AFC3B35D58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470" y="298463"/>
            <a:ext cx="1653059" cy="1653059"/>
          </a:xfrm>
          <a:prstGeom prst="rect">
            <a:avLst/>
          </a:prstGeom>
        </p:spPr>
      </p:pic>
      <p:sp>
        <p:nvSpPr>
          <p:cNvPr id="101" name="Textfeld 100">
            <a:extLst>
              <a:ext uri="{FF2B5EF4-FFF2-40B4-BE49-F238E27FC236}">
                <a16:creationId xmlns:a16="http://schemas.microsoft.com/office/drawing/2014/main" id="{6322A360-5A7C-453F-9C12-FA5811965577}"/>
              </a:ext>
            </a:extLst>
          </p:cNvPr>
          <p:cNvSpPr txBox="1"/>
          <p:nvPr/>
        </p:nvSpPr>
        <p:spPr>
          <a:xfrm>
            <a:off x="2024504" y="4840165"/>
            <a:ext cx="2897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bg1"/>
                </a:solidFill>
              </a:rPr>
              <a:t>A: </a:t>
            </a:r>
            <a:r>
              <a:rPr lang="de-DE" sz="2000" dirty="0">
                <a:solidFill>
                  <a:schemeClr val="bg1"/>
                </a:solidFill>
              </a:rPr>
              <a:t>Olaf Scholz</a:t>
            </a:r>
          </a:p>
        </p:txBody>
      </p:sp>
      <p:sp>
        <p:nvSpPr>
          <p:cNvPr id="102" name="Textfeld 101">
            <a:extLst>
              <a:ext uri="{FF2B5EF4-FFF2-40B4-BE49-F238E27FC236}">
                <a16:creationId xmlns:a16="http://schemas.microsoft.com/office/drawing/2014/main" id="{3C0B963D-42DE-44E4-ADE4-A8CA4E477B19}"/>
              </a:ext>
            </a:extLst>
          </p:cNvPr>
          <p:cNvSpPr txBox="1"/>
          <p:nvPr/>
        </p:nvSpPr>
        <p:spPr>
          <a:xfrm>
            <a:off x="1964755" y="5767811"/>
            <a:ext cx="2897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bg1"/>
                </a:solidFill>
              </a:rPr>
              <a:t>B: </a:t>
            </a:r>
            <a:r>
              <a:rPr lang="de-DE" sz="2000" dirty="0">
                <a:solidFill>
                  <a:schemeClr val="bg1"/>
                </a:solidFill>
              </a:rPr>
              <a:t>die Schulleitung</a:t>
            </a:r>
          </a:p>
        </p:txBody>
      </p:sp>
      <p:sp>
        <p:nvSpPr>
          <p:cNvPr id="103" name="Textfeld 102">
            <a:extLst>
              <a:ext uri="{FF2B5EF4-FFF2-40B4-BE49-F238E27FC236}">
                <a16:creationId xmlns:a16="http://schemas.microsoft.com/office/drawing/2014/main" id="{FFC47B88-AE0E-4D14-9F72-F3B577C660A8}"/>
              </a:ext>
            </a:extLst>
          </p:cNvPr>
          <p:cNvSpPr txBox="1"/>
          <p:nvPr/>
        </p:nvSpPr>
        <p:spPr>
          <a:xfrm>
            <a:off x="6719233" y="4811846"/>
            <a:ext cx="2897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bg1"/>
                </a:solidFill>
              </a:rPr>
              <a:t>C: </a:t>
            </a:r>
            <a:r>
              <a:rPr lang="de-DE" sz="2000" dirty="0">
                <a:solidFill>
                  <a:schemeClr val="bg1"/>
                </a:solidFill>
              </a:rPr>
              <a:t>1/5 der Mitglieder</a:t>
            </a:r>
          </a:p>
        </p:txBody>
      </p:sp>
      <p:sp>
        <p:nvSpPr>
          <p:cNvPr id="104" name="Textfeld 103">
            <a:extLst>
              <a:ext uri="{FF2B5EF4-FFF2-40B4-BE49-F238E27FC236}">
                <a16:creationId xmlns:a16="http://schemas.microsoft.com/office/drawing/2014/main" id="{8612A397-3115-42F5-8D84-C7E331B4489B}"/>
              </a:ext>
            </a:extLst>
          </p:cNvPr>
          <p:cNvSpPr txBox="1"/>
          <p:nvPr/>
        </p:nvSpPr>
        <p:spPr>
          <a:xfrm>
            <a:off x="6741677" y="5804489"/>
            <a:ext cx="31773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bg1"/>
                </a:solidFill>
              </a:rPr>
              <a:t>D: </a:t>
            </a:r>
            <a:r>
              <a:rPr lang="de-DE" sz="2000" dirty="0">
                <a:solidFill>
                  <a:schemeClr val="bg1"/>
                </a:solidFill>
              </a:rPr>
              <a:t>die Hälfte der Mitglieder</a:t>
            </a:r>
          </a:p>
        </p:txBody>
      </p:sp>
      <p:sp>
        <p:nvSpPr>
          <p:cNvPr id="61" name="Textfeld 60">
            <a:extLst>
              <a:ext uri="{FF2B5EF4-FFF2-40B4-BE49-F238E27FC236}">
                <a16:creationId xmlns:a16="http://schemas.microsoft.com/office/drawing/2014/main" id="{362C3843-C249-4B25-B07B-EB4E9AD1C055}"/>
              </a:ext>
            </a:extLst>
          </p:cNvPr>
          <p:cNvSpPr txBox="1"/>
          <p:nvPr/>
        </p:nvSpPr>
        <p:spPr>
          <a:xfrm>
            <a:off x="3099335" y="2186351"/>
            <a:ext cx="1364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ANTWORT 5</a:t>
            </a:r>
          </a:p>
        </p:txBody>
      </p:sp>
      <p:sp>
        <p:nvSpPr>
          <p:cNvPr id="86" name="Textfeld 85">
            <a:extLst>
              <a:ext uri="{FF2B5EF4-FFF2-40B4-BE49-F238E27FC236}">
                <a16:creationId xmlns:a16="http://schemas.microsoft.com/office/drawing/2014/main" id="{A2673208-4EC2-450B-82CD-8E684B64D753}"/>
              </a:ext>
            </a:extLst>
          </p:cNvPr>
          <p:cNvSpPr txBox="1"/>
          <p:nvPr/>
        </p:nvSpPr>
        <p:spPr>
          <a:xfrm>
            <a:off x="3010181" y="2823018"/>
            <a:ext cx="57160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solidFill>
                  <a:schemeClr val="bg1"/>
                </a:solidFill>
              </a:rPr>
              <a:t>Wer muss eine Sitzung beantragen damit der/die Vorsitzende das Gremium unverzüglich einzuberufen hat?</a:t>
            </a:r>
          </a:p>
        </p:txBody>
      </p:sp>
      <p:pic>
        <p:nvPicPr>
          <p:cNvPr id="62" name="Grafik 61">
            <a:extLst>
              <a:ext uri="{FF2B5EF4-FFF2-40B4-BE49-F238E27FC236}">
                <a16:creationId xmlns:a16="http://schemas.microsoft.com/office/drawing/2014/main" id="{555BCE25-7A22-4C21-B308-2898A0A6DB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453" y="6165668"/>
            <a:ext cx="813034" cy="81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9907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4EC2438D-3749-4055-BB25-85C96F963C23}"/>
              </a:ext>
            </a:extLst>
          </p:cNvPr>
          <p:cNvGrpSpPr/>
          <p:nvPr/>
        </p:nvGrpSpPr>
        <p:grpSpPr>
          <a:xfrm>
            <a:off x="6323796" y="4708355"/>
            <a:ext cx="4312119" cy="635268"/>
            <a:chOff x="4369868" y="4957010"/>
            <a:chExt cx="4312119" cy="63526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5" name="Pfeil: Fünfeck 4">
              <a:extLst>
                <a:ext uri="{FF2B5EF4-FFF2-40B4-BE49-F238E27FC236}">
                  <a16:creationId xmlns:a16="http://schemas.microsoft.com/office/drawing/2014/main" id="{704E2DE7-A540-4336-9623-D66E5C6D18D3}"/>
                </a:ext>
              </a:extLst>
            </p:cNvPr>
            <p:cNvSpPr/>
            <p:nvPr/>
          </p:nvSpPr>
          <p:spPr>
            <a:xfrm>
              <a:off x="6525928" y="4957011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" name="Pfeil: Fünfeck 6">
              <a:extLst>
                <a:ext uri="{FF2B5EF4-FFF2-40B4-BE49-F238E27FC236}">
                  <a16:creationId xmlns:a16="http://schemas.microsoft.com/office/drawing/2014/main" id="{8FDA7AD5-4C28-44BE-8235-689CADC95976}"/>
                </a:ext>
              </a:extLst>
            </p:cNvPr>
            <p:cNvSpPr/>
            <p:nvPr/>
          </p:nvSpPr>
          <p:spPr>
            <a:xfrm rot="10800000">
              <a:off x="4369868" y="4957010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29784D72-D3F4-44A3-A534-A92EEA2B2A55}"/>
              </a:ext>
            </a:extLst>
          </p:cNvPr>
          <p:cNvGrpSpPr/>
          <p:nvPr/>
        </p:nvGrpSpPr>
        <p:grpSpPr>
          <a:xfrm>
            <a:off x="1556084" y="5667675"/>
            <a:ext cx="4312119" cy="635268"/>
            <a:chOff x="4369868" y="4957010"/>
            <a:chExt cx="4312119" cy="63526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0" name="Pfeil: Fünfeck 9">
              <a:extLst>
                <a:ext uri="{FF2B5EF4-FFF2-40B4-BE49-F238E27FC236}">
                  <a16:creationId xmlns:a16="http://schemas.microsoft.com/office/drawing/2014/main" id="{897FBB18-764D-4478-ABCA-627A28860F97}"/>
                </a:ext>
              </a:extLst>
            </p:cNvPr>
            <p:cNvSpPr/>
            <p:nvPr/>
          </p:nvSpPr>
          <p:spPr>
            <a:xfrm>
              <a:off x="6525928" y="4957011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Pfeil: Fünfeck 10">
              <a:extLst>
                <a:ext uri="{FF2B5EF4-FFF2-40B4-BE49-F238E27FC236}">
                  <a16:creationId xmlns:a16="http://schemas.microsoft.com/office/drawing/2014/main" id="{53377726-6CE6-4F91-8610-80938DC06D45}"/>
                </a:ext>
              </a:extLst>
            </p:cNvPr>
            <p:cNvSpPr/>
            <p:nvPr/>
          </p:nvSpPr>
          <p:spPr>
            <a:xfrm rot="10800000">
              <a:off x="4369868" y="4957010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72CC75B3-3475-4664-8263-8F315B090C83}"/>
              </a:ext>
            </a:extLst>
          </p:cNvPr>
          <p:cNvGrpSpPr/>
          <p:nvPr/>
        </p:nvGrpSpPr>
        <p:grpSpPr>
          <a:xfrm>
            <a:off x="1556085" y="4708355"/>
            <a:ext cx="4312119" cy="635268"/>
            <a:chOff x="4369868" y="4957010"/>
            <a:chExt cx="4312119" cy="63526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3" name="Pfeil: Fünfeck 12">
              <a:extLst>
                <a:ext uri="{FF2B5EF4-FFF2-40B4-BE49-F238E27FC236}">
                  <a16:creationId xmlns:a16="http://schemas.microsoft.com/office/drawing/2014/main" id="{3507D458-CF7A-4F5B-8ADB-DB0C13DCC238}"/>
                </a:ext>
              </a:extLst>
            </p:cNvPr>
            <p:cNvSpPr/>
            <p:nvPr/>
          </p:nvSpPr>
          <p:spPr>
            <a:xfrm>
              <a:off x="6525928" y="4957011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" name="Pfeil: Fünfeck 13">
              <a:extLst>
                <a:ext uri="{FF2B5EF4-FFF2-40B4-BE49-F238E27FC236}">
                  <a16:creationId xmlns:a16="http://schemas.microsoft.com/office/drawing/2014/main" id="{EB7C424D-F73A-4007-A14B-9B6552F838A7}"/>
                </a:ext>
              </a:extLst>
            </p:cNvPr>
            <p:cNvSpPr/>
            <p:nvPr/>
          </p:nvSpPr>
          <p:spPr>
            <a:xfrm rot="10800000">
              <a:off x="4369868" y="4957010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18FB9762-EB1F-4C7F-8548-E76928A8F395}"/>
              </a:ext>
            </a:extLst>
          </p:cNvPr>
          <p:cNvGrpSpPr/>
          <p:nvPr/>
        </p:nvGrpSpPr>
        <p:grpSpPr>
          <a:xfrm>
            <a:off x="6323795" y="5667674"/>
            <a:ext cx="4312119" cy="635268"/>
            <a:chOff x="4369868" y="4957010"/>
            <a:chExt cx="4312119" cy="63526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6" name="Pfeil: Fünfeck 15">
              <a:extLst>
                <a:ext uri="{FF2B5EF4-FFF2-40B4-BE49-F238E27FC236}">
                  <a16:creationId xmlns:a16="http://schemas.microsoft.com/office/drawing/2014/main" id="{F4FEC701-9E3A-4D7A-911D-64761485376D}"/>
                </a:ext>
              </a:extLst>
            </p:cNvPr>
            <p:cNvSpPr/>
            <p:nvPr/>
          </p:nvSpPr>
          <p:spPr>
            <a:xfrm>
              <a:off x="6525928" y="4957011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" name="Pfeil: Fünfeck 16">
              <a:extLst>
                <a:ext uri="{FF2B5EF4-FFF2-40B4-BE49-F238E27FC236}">
                  <a16:creationId xmlns:a16="http://schemas.microsoft.com/office/drawing/2014/main" id="{1D4C6357-4FB8-45A6-8785-8F700286EC46}"/>
                </a:ext>
              </a:extLst>
            </p:cNvPr>
            <p:cNvSpPr/>
            <p:nvPr/>
          </p:nvSpPr>
          <p:spPr>
            <a:xfrm rot="10800000">
              <a:off x="4369868" y="4957010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B2FCE646-4ABF-43CA-B4F1-5A87D8B605CF}"/>
              </a:ext>
            </a:extLst>
          </p:cNvPr>
          <p:cNvGrpSpPr/>
          <p:nvPr/>
        </p:nvGrpSpPr>
        <p:grpSpPr>
          <a:xfrm>
            <a:off x="2335731" y="2695071"/>
            <a:ext cx="7064944" cy="1487098"/>
            <a:chOff x="4369868" y="4957010"/>
            <a:chExt cx="4312119" cy="63526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9" name="Pfeil: Fünfeck 18">
              <a:extLst>
                <a:ext uri="{FF2B5EF4-FFF2-40B4-BE49-F238E27FC236}">
                  <a16:creationId xmlns:a16="http://schemas.microsoft.com/office/drawing/2014/main" id="{08F06E2B-813D-4037-B52B-2E5F57F58FE4}"/>
                </a:ext>
              </a:extLst>
            </p:cNvPr>
            <p:cNvSpPr/>
            <p:nvPr/>
          </p:nvSpPr>
          <p:spPr>
            <a:xfrm>
              <a:off x="6525928" y="4957011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" name="Pfeil: Fünfeck 19">
              <a:extLst>
                <a:ext uri="{FF2B5EF4-FFF2-40B4-BE49-F238E27FC236}">
                  <a16:creationId xmlns:a16="http://schemas.microsoft.com/office/drawing/2014/main" id="{27F07C02-9702-479F-B9D4-FA8B5F3E4877}"/>
                </a:ext>
              </a:extLst>
            </p:cNvPr>
            <p:cNvSpPr/>
            <p:nvPr/>
          </p:nvSpPr>
          <p:spPr>
            <a:xfrm rot="10800000">
              <a:off x="4369868" y="4957010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cxnSp>
        <p:nvCxnSpPr>
          <p:cNvPr id="22" name="Gerader Verbinder 21">
            <a:extLst>
              <a:ext uri="{FF2B5EF4-FFF2-40B4-BE49-F238E27FC236}">
                <a16:creationId xmlns:a16="http://schemas.microsoft.com/office/drawing/2014/main" id="{2FDF3DF1-158E-4D76-A5F7-CD84196597CE}"/>
              </a:ext>
            </a:extLst>
          </p:cNvPr>
          <p:cNvCxnSpPr>
            <a:stCxn id="20" idx="3"/>
          </p:cNvCxnSpPr>
          <p:nvPr/>
        </p:nvCxnSpPr>
        <p:spPr>
          <a:xfrm flipV="1">
            <a:off x="2335731" y="2695071"/>
            <a:ext cx="763604" cy="743548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Gerader Verbinder 22">
            <a:extLst>
              <a:ext uri="{FF2B5EF4-FFF2-40B4-BE49-F238E27FC236}">
                <a16:creationId xmlns:a16="http://schemas.microsoft.com/office/drawing/2014/main" id="{2AAA2459-40A9-4FFB-BE7C-D270C69B12B9}"/>
              </a:ext>
            </a:extLst>
          </p:cNvPr>
          <p:cNvCxnSpPr>
            <a:cxnSpLocks/>
          </p:cNvCxnSpPr>
          <p:nvPr/>
        </p:nvCxnSpPr>
        <p:spPr>
          <a:xfrm>
            <a:off x="3099335" y="2695070"/>
            <a:ext cx="5563402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id="{AE24B9B0-DA49-478D-A216-6983803A1571}"/>
              </a:ext>
            </a:extLst>
          </p:cNvPr>
          <p:cNvCxnSpPr>
            <a:cxnSpLocks/>
          </p:cNvCxnSpPr>
          <p:nvPr/>
        </p:nvCxnSpPr>
        <p:spPr>
          <a:xfrm>
            <a:off x="3060700" y="4182168"/>
            <a:ext cx="5592408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2" name="Gerader Verbinder 31">
            <a:extLst>
              <a:ext uri="{FF2B5EF4-FFF2-40B4-BE49-F238E27FC236}">
                <a16:creationId xmlns:a16="http://schemas.microsoft.com/office/drawing/2014/main" id="{C7B11837-6809-4270-A3EE-510685D8C5B5}"/>
              </a:ext>
            </a:extLst>
          </p:cNvPr>
          <p:cNvCxnSpPr/>
          <p:nvPr/>
        </p:nvCxnSpPr>
        <p:spPr>
          <a:xfrm flipV="1">
            <a:off x="8649904" y="3446237"/>
            <a:ext cx="763604" cy="743548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Gerader Verbinder 32">
            <a:extLst>
              <a:ext uri="{FF2B5EF4-FFF2-40B4-BE49-F238E27FC236}">
                <a16:creationId xmlns:a16="http://schemas.microsoft.com/office/drawing/2014/main" id="{27305D73-2179-4B8A-A685-9C22EA851C47}"/>
              </a:ext>
            </a:extLst>
          </p:cNvPr>
          <p:cNvCxnSpPr>
            <a:cxnSpLocks/>
          </p:cNvCxnSpPr>
          <p:nvPr/>
        </p:nvCxnSpPr>
        <p:spPr>
          <a:xfrm>
            <a:off x="8653108" y="2695070"/>
            <a:ext cx="763604" cy="758789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4" name="Gerader Verbinder 33">
            <a:extLst>
              <a:ext uri="{FF2B5EF4-FFF2-40B4-BE49-F238E27FC236}">
                <a16:creationId xmlns:a16="http://schemas.microsoft.com/office/drawing/2014/main" id="{40189FB9-7510-4011-8436-42E3865CF619}"/>
              </a:ext>
            </a:extLst>
          </p:cNvPr>
          <p:cNvCxnSpPr>
            <a:cxnSpLocks/>
          </p:cNvCxnSpPr>
          <p:nvPr/>
        </p:nvCxnSpPr>
        <p:spPr>
          <a:xfrm>
            <a:off x="9400675" y="3453859"/>
            <a:ext cx="2820199" cy="1524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7" name="Gerader Verbinder 36">
            <a:extLst>
              <a:ext uri="{FF2B5EF4-FFF2-40B4-BE49-F238E27FC236}">
                <a16:creationId xmlns:a16="http://schemas.microsoft.com/office/drawing/2014/main" id="{94793B0D-BAB7-44BF-912C-702DAE614BA3}"/>
              </a:ext>
            </a:extLst>
          </p:cNvPr>
          <p:cNvCxnSpPr>
            <a:cxnSpLocks/>
          </p:cNvCxnSpPr>
          <p:nvPr/>
        </p:nvCxnSpPr>
        <p:spPr>
          <a:xfrm flipV="1">
            <a:off x="-29634" y="3437074"/>
            <a:ext cx="2380647" cy="15244"/>
          </a:xfrm>
          <a:prstGeom prst="line">
            <a:avLst/>
          </a:prstGeom>
          <a:ln w="38100">
            <a:headEnd w="lg" len="med"/>
            <a:tailEnd w="lg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Gerader Verbinder 39">
            <a:extLst>
              <a:ext uri="{FF2B5EF4-FFF2-40B4-BE49-F238E27FC236}">
                <a16:creationId xmlns:a16="http://schemas.microsoft.com/office/drawing/2014/main" id="{F5F05BAF-F337-48DC-B499-E400C9D79226}"/>
              </a:ext>
            </a:extLst>
          </p:cNvPr>
          <p:cNvCxnSpPr>
            <a:cxnSpLocks/>
          </p:cNvCxnSpPr>
          <p:nvPr/>
        </p:nvCxnSpPr>
        <p:spPr>
          <a:xfrm>
            <a:off x="0" y="5038416"/>
            <a:ext cx="1556083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2" name="Gerader Verbinder 41">
            <a:extLst>
              <a:ext uri="{FF2B5EF4-FFF2-40B4-BE49-F238E27FC236}">
                <a16:creationId xmlns:a16="http://schemas.microsoft.com/office/drawing/2014/main" id="{43D2AB5F-EFDD-4401-9822-5AAA13B6DCD9}"/>
              </a:ext>
            </a:extLst>
          </p:cNvPr>
          <p:cNvCxnSpPr>
            <a:cxnSpLocks/>
          </p:cNvCxnSpPr>
          <p:nvPr/>
        </p:nvCxnSpPr>
        <p:spPr>
          <a:xfrm>
            <a:off x="0" y="5988108"/>
            <a:ext cx="1556083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3" name="Gerader Verbinder 42">
            <a:extLst>
              <a:ext uri="{FF2B5EF4-FFF2-40B4-BE49-F238E27FC236}">
                <a16:creationId xmlns:a16="http://schemas.microsoft.com/office/drawing/2014/main" id="{D61D7E03-E046-4784-8855-DE44D6782610}"/>
              </a:ext>
            </a:extLst>
          </p:cNvPr>
          <p:cNvCxnSpPr>
            <a:cxnSpLocks/>
          </p:cNvCxnSpPr>
          <p:nvPr/>
        </p:nvCxnSpPr>
        <p:spPr>
          <a:xfrm>
            <a:off x="10635912" y="5038416"/>
            <a:ext cx="1556083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4" name="Gerader Verbinder 43">
            <a:extLst>
              <a:ext uri="{FF2B5EF4-FFF2-40B4-BE49-F238E27FC236}">
                <a16:creationId xmlns:a16="http://schemas.microsoft.com/office/drawing/2014/main" id="{FF3109F5-EE47-4B11-828F-396EEDE35F0E}"/>
              </a:ext>
            </a:extLst>
          </p:cNvPr>
          <p:cNvCxnSpPr>
            <a:cxnSpLocks/>
          </p:cNvCxnSpPr>
          <p:nvPr/>
        </p:nvCxnSpPr>
        <p:spPr>
          <a:xfrm>
            <a:off x="10613687" y="5988108"/>
            <a:ext cx="1578313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8" name="Gerader Verbinder 47">
            <a:extLst>
              <a:ext uri="{FF2B5EF4-FFF2-40B4-BE49-F238E27FC236}">
                <a16:creationId xmlns:a16="http://schemas.microsoft.com/office/drawing/2014/main" id="{EFDB5021-93DB-4DF6-9B39-4FA3F8E0FEA1}"/>
              </a:ext>
            </a:extLst>
          </p:cNvPr>
          <p:cNvCxnSpPr>
            <a:cxnSpLocks/>
          </p:cNvCxnSpPr>
          <p:nvPr/>
        </p:nvCxnSpPr>
        <p:spPr>
          <a:xfrm>
            <a:off x="2332527" y="3443035"/>
            <a:ext cx="747567" cy="74675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1" name="Gerader Verbinder 50">
            <a:extLst>
              <a:ext uri="{FF2B5EF4-FFF2-40B4-BE49-F238E27FC236}">
                <a16:creationId xmlns:a16="http://schemas.microsoft.com/office/drawing/2014/main" id="{3E710BF4-5E54-4BE1-88DF-A7F7B9F1F2EC}"/>
              </a:ext>
            </a:extLst>
          </p:cNvPr>
          <p:cNvCxnSpPr>
            <a:cxnSpLocks/>
          </p:cNvCxnSpPr>
          <p:nvPr/>
        </p:nvCxnSpPr>
        <p:spPr>
          <a:xfrm>
            <a:off x="1848139" y="5674083"/>
            <a:ext cx="3696747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3" name="Gerader Verbinder 52">
            <a:extLst>
              <a:ext uri="{FF2B5EF4-FFF2-40B4-BE49-F238E27FC236}">
                <a16:creationId xmlns:a16="http://schemas.microsoft.com/office/drawing/2014/main" id="{4EFEAA20-B8E5-40F9-9E55-9CF45E5B1714}"/>
              </a:ext>
            </a:extLst>
          </p:cNvPr>
          <p:cNvCxnSpPr>
            <a:cxnSpLocks/>
          </p:cNvCxnSpPr>
          <p:nvPr/>
        </p:nvCxnSpPr>
        <p:spPr>
          <a:xfrm>
            <a:off x="1868102" y="6302942"/>
            <a:ext cx="3688081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4" name="Gerader Verbinder 53">
            <a:extLst>
              <a:ext uri="{FF2B5EF4-FFF2-40B4-BE49-F238E27FC236}">
                <a16:creationId xmlns:a16="http://schemas.microsoft.com/office/drawing/2014/main" id="{4307F3B4-CC71-4B0E-93E0-E4DA072AD635}"/>
              </a:ext>
            </a:extLst>
          </p:cNvPr>
          <p:cNvCxnSpPr>
            <a:cxnSpLocks/>
            <a:stCxn id="11" idx="3"/>
          </p:cNvCxnSpPr>
          <p:nvPr/>
        </p:nvCxnSpPr>
        <p:spPr>
          <a:xfrm flipV="1">
            <a:off x="1556084" y="5664055"/>
            <a:ext cx="312018" cy="321253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7" name="Gerader Verbinder 56">
            <a:extLst>
              <a:ext uri="{FF2B5EF4-FFF2-40B4-BE49-F238E27FC236}">
                <a16:creationId xmlns:a16="http://schemas.microsoft.com/office/drawing/2014/main" id="{9F858124-7600-428E-9A87-DDA6D362FC73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1556084" y="5985308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0" name="Gerader Verbinder 59">
            <a:extLst>
              <a:ext uri="{FF2B5EF4-FFF2-40B4-BE49-F238E27FC236}">
                <a16:creationId xmlns:a16="http://schemas.microsoft.com/office/drawing/2014/main" id="{D92F0F67-CA2B-4E81-936C-538EBD6244BA}"/>
              </a:ext>
            </a:extLst>
          </p:cNvPr>
          <p:cNvCxnSpPr>
            <a:cxnSpLocks/>
            <a:endCxn id="10" idx="3"/>
          </p:cNvCxnSpPr>
          <p:nvPr/>
        </p:nvCxnSpPr>
        <p:spPr>
          <a:xfrm flipV="1">
            <a:off x="5544886" y="5985310"/>
            <a:ext cx="323317" cy="322649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3" name="Gerader Verbinder 62">
            <a:extLst>
              <a:ext uri="{FF2B5EF4-FFF2-40B4-BE49-F238E27FC236}">
                <a16:creationId xmlns:a16="http://schemas.microsoft.com/office/drawing/2014/main" id="{FB3E5C47-952E-4AF9-940C-C289039871C2}"/>
              </a:ext>
            </a:extLst>
          </p:cNvPr>
          <p:cNvCxnSpPr>
            <a:cxnSpLocks/>
          </p:cNvCxnSpPr>
          <p:nvPr/>
        </p:nvCxnSpPr>
        <p:spPr>
          <a:xfrm flipV="1">
            <a:off x="1556084" y="4719377"/>
            <a:ext cx="312018" cy="321253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4" name="Gerader Verbinder 63">
            <a:extLst>
              <a:ext uri="{FF2B5EF4-FFF2-40B4-BE49-F238E27FC236}">
                <a16:creationId xmlns:a16="http://schemas.microsoft.com/office/drawing/2014/main" id="{8177F5D1-4D4E-48DB-94BF-838867CAF43C}"/>
              </a:ext>
            </a:extLst>
          </p:cNvPr>
          <p:cNvCxnSpPr>
            <a:cxnSpLocks/>
          </p:cNvCxnSpPr>
          <p:nvPr/>
        </p:nvCxnSpPr>
        <p:spPr>
          <a:xfrm flipV="1">
            <a:off x="5556183" y="5030393"/>
            <a:ext cx="312018" cy="321253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5" name="Gerader Verbinder 64">
            <a:extLst>
              <a:ext uri="{FF2B5EF4-FFF2-40B4-BE49-F238E27FC236}">
                <a16:creationId xmlns:a16="http://schemas.microsoft.com/office/drawing/2014/main" id="{2D05CDC6-AEC6-426E-AAD4-5C03DE06D0D6}"/>
              </a:ext>
            </a:extLst>
          </p:cNvPr>
          <p:cNvCxnSpPr>
            <a:cxnSpLocks/>
          </p:cNvCxnSpPr>
          <p:nvPr/>
        </p:nvCxnSpPr>
        <p:spPr>
          <a:xfrm flipV="1">
            <a:off x="10323895" y="5030593"/>
            <a:ext cx="312018" cy="321253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6" name="Gerader Verbinder 65">
            <a:extLst>
              <a:ext uri="{FF2B5EF4-FFF2-40B4-BE49-F238E27FC236}">
                <a16:creationId xmlns:a16="http://schemas.microsoft.com/office/drawing/2014/main" id="{40D33667-3BC1-4AF7-A65A-21A5EC53180A}"/>
              </a:ext>
            </a:extLst>
          </p:cNvPr>
          <p:cNvCxnSpPr>
            <a:cxnSpLocks/>
          </p:cNvCxnSpPr>
          <p:nvPr/>
        </p:nvCxnSpPr>
        <p:spPr>
          <a:xfrm flipV="1">
            <a:off x="10341961" y="5979879"/>
            <a:ext cx="293952" cy="32446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7" name="Gerader Verbinder 66">
            <a:extLst>
              <a:ext uri="{FF2B5EF4-FFF2-40B4-BE49-F238E27FC236}">
                <a16:creationId xmlns:a16="http://schemas.microsoft.com/office/drawing/2014/main" id="{6C365DC4-9C33-4CDB-A9E2-A648451A26AA}"/>
              </a:ext>
            </a:extLst>
          </p:cNvPr>
          <p:cNvCxnSpPr>
            <a:cxnSpLocks/>
          </p:cNvCxnSpPr>
          <p:nvPr/>
        </p:nvCxnSpPr>
        <p:spPr>
          <a:xfrm flipV="1">
            <a:off x="6323793" y="4715351"/>
            <a:ext cx="323315" cy="31545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8" name="Gerader Verbinder 67">
            <a:extLst>
              <a:ext uri="{FF2B5EF4-FFF2-40B4-BE49-F238E27FC236}">
                <a16:creationId xmlns:a16="http://schemas.microsoft.com/office/drawing/2014/main" id="{F522B52F-DCB5-483B-8C18-D96E11D2B5F0}"/>
              </a:ext>
            </a:extLst>
          </p:cNvPr>
          <p:cNvCxnSpPr>
            <a:cxnSpLocks/>
          </p:cNvCxnSpPr>
          <p:nvPr/>
        </p:nvCxnSpPr>
        <p:spPr>
          <a:xfrm>
            <a:off x="5536220" y="5667674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9" name="Gerader Verbinder 68">
            <a:extLst>
              <a:ext uri="{FF2B5EF4-FFF2-40B4-BE49-F238E27FC236}">
                <a16:creationId xmlns:a16="http://schemas.microsoft.com/office/drawing/2014/main" id="{21247226-A0C4-48CF-B4CE-37DF2DD8A136}"/>
              </a:ext>
            </a:extLst>
          </p:cNvPr>
          <p:cNvCxnSpPr>
            <a:cxnSpLocks/>
          </p:cNvCxnSpPr>
          <p:nvPr/>
        </p:nvCxnSpPr>
        <p:spPr>
          <a:xfrm>
            <a:off x="1556084" y="5028790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0" name="Gerader Verbinder 69">
            <a:extLst>
              <a:ext uri="{FF2B5EF4-FFF2-40B4-BE49-F238E27FC236}">
                <a16:creationId xmlns:a16="http://schemas.microsoft.com/office/drawing/2014/main" id="{30493EFE-C6CC-4620-83A9-A95F414D132D}"/>
              </a:ext>
            </a:extLst>
          </p:cNvPr>
          <p:cNvCxnSpPr>
            <a:cxnSpLocks/>
          </p:cNvCxnSpPr>
          <p:nvPr/>
        </p:nvCxnSpPr>
        <p:spPr>
          <a:xfrm>
            <a:off x="5544886" y="4706341"/>
            <a:ext cx="336150" cy="332075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1" name="Gerader Verbinder 70">
            <a:extLst>
              <a:ext uri="{FF2B5EF4-FFF2-40B4-BE49-F238E27FC236}">
                <a16:creationId xmlns:a16="http://schemas.microsoft.com/office/drawing/2014/main" id="{310837C9-8322-40E8-9024-29A5EBFFDC9A}"/>
              </a:ext>
            </a:extLst>
          </p:cNvPr>
          <p:cNvCxnSpPr>
            <a:cxnSpLocks/>
          </p:cNvCxnSpPr>
          <p:nvPr/>
        </p:nvCxnSpPr>
        <p:spPr>
          <a:xfrm>
            <a:off x="6323793" y="5991725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2" name="Gerader Verbinder 71">
            <a:extLst>
              <a:ext uri="{FF2B5EF4-FFF2-40B4-BE49-F238E27FC236}">
                <a16:creationId xmlns:a16="http://schemas.microsoft.com/office/drawing/2014/main" id="{F97416E7-002E-4291-A0FC-D9D91E453D8B}"/>
              </a:ext>
            </a:extLst>
          </p:cNvPr>
          <p:cNvCxnSpPr>
            <a:cxnSpLocks/>
          </p:cNvCxnSpPr>
          <p:nvPr/>
        </p:nvCxnSpPr>
        <p:spPr>
          <a:xfrm>
            <a:off x="10303929" y="5674083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3" name="Gerader Verbinder 72">
            <a:extLst>
              <a:ext uri="{FF2B5EF4-FFF2-40B4-BE49-F238E27FC236}">
                <a16:creationId xmlns:a16="http://schemas.microsoft.com/office/drawing/2014/main" id="{5AEFAE62-0D14-49A3-B12F-C5B4AAD7BE88}"/>
              </a:ext>
            </a:extLst>
          </p:cNvPr>
          <p:cNvCxnSpPr>
            <a:cxnSpLocks/>
          </p:cNvCxnSpPr>
          <p:nvPr/>
        </p:nvCxnSpPr>
        <p:spPr>
          <a:xfrm>
            <a:off x="6336625" y="5030393"/>
            <a:ext cx="319151" cy="319334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4" name="Gerader Verbinder 73">
            <a:extLst>
              <a:ext uri="{FF2B5EF4-FFF2-40B4-BE49-F238E27FC236}">
                <a16:creationId xmlns:a16="http://schemas.microsoft.com/office/drawing/2014/main" id="{50CE421A-F351-4761-A80E-A9D1BF9BE8DB}"/>
              </a:ext>
            </a:extLst>
          </p:cNvPr>
          <p:cNvCxnSpPr>
            <a:cxnSpLocks/>
          </p:cNvCxnSpPr>
          <p:nvPr/>
        </p:nvCxnSpPr>
        <p:spPr>
          <a:xfrm>
            <a:off x="10313912" y="4714644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5" name="Gerader Verbinder 74">
            <a:extLst>
              <a:ext uri="{FF2B5EF4-FFF2-40B4-BE49-F238E27FC236}">
                <a16:creationId xmlns:a16="http://schemas.microsoft.com/office/drawing/2014/main" id="{6ACB3ACF-5AB2-4E3B-8668-DE981D783819}"/>
              </a:ext>
            </a:extLst>
          </p:cNvPr>
          <p:cNvCxnSpPr>
            <a:cxnSpLocks/>
          </p:cNvCxnSpPr>
          <p:nvPr/>
        </p:nvCxnSpPr>
        <p:spPr>
          <a:xfrm flipV="1">
            <a:off x="6307078" y="5669805"/>
            <a:ext cx="323317" cy="322649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6" name="Gerader Verbinder 75">
            <a:extLst>
              <a:ext uri="{FF2B5EF4-FFF2-40B4-BE49-F238E27FC236}">
                <a16:creationId xmlns:a16="http://schemas.microsoft.com/office/drawing/2014/main" id="{C1242F75-8835-4910-A4E8-93E9528CA9E1}"/>
              </a:ext>
            </a:extLst>
          </p:cNvPr>
          <p:cNvCxnSpPr>
            <a:cxnSpLocks/>
          </p:cNvCxnSpPr>
          <p:nvPr/>
        </p:nvCxnSpPr>
        <p:spPr>
          <a:xfrm flipV="1">
            <a:off x="5844806" y="5024288"/>
            <a:ext cx="502382" cy="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0" name="Gerader Verbinder 79">
            <a:extLst>
              <a:ext uri="{FF2B5EF4-FFF2-40B4-BE49-F238E27FC236}">
                <a16:creationId xmlns:a16="http://schemas.microsoft.com/office/drawing/2014/main" id="{D9EF238C-B368-49C7-994A-5F1D0C2A7D50}"/>
              </a:ext>
            </a:extLst>
          </p:cNvPr>
          <p:cNvCxnSpPr>
            <a:cxnSpLocks/>
          </p:cNvCxnSpPr>
          <p:nvPr/>
        </p:nvCxnSpPr>
        <p:spPr>
          <a:xfrm>
            <a:off x="1868102" y="5343622"/>
            <a:ext cx="3716723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1" name="Gerader Verbinder 80">
            <a:extLst>
              <a:ext uri="{FF2B5EF4-FFF2-40B4-BE49-F238E27FC236}">
                <a16:creationId xmlns:a16="http://schemas.microsoft.com/office/drawing/2014/main" id="{38300563-C9E6-4ED8-8BAD-70DA8849D9B3}"/>
              </a:ext>
            </a:extLst>
          </p:cNvPr>
          <p:cNvCxnSpPr>
            <a:cxnSpLocks/>
          </p:cNvCxnSpPr>
          <p:nvPr/>
        </p:nvCxnSpPr>
        <p:spPr>
          <a:xfrm>
            <a:off x="1852471" y="4719377"/>
            <a:ext cx="3703712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2" name="Gerader Verbinder 81">
            <a:extLst>
              <a:ext uri="{FF2B5EF4-FFF2-40B4-BE49-F238E27FC236}">
                <a16:creationId xmlns:a16="http://schemas.microsoft.com/office/drawing/2014/main" id="{8CFAA665-9194-4E24-BDDF-1FAC63D36973}"/>
              </a:ext>
            </a:extLst>
          </p:cNvPr>
          <p:cNvCxnSpPr>
            <a:cxnSpLocks/>
          </p:cNvCxnSpPr>
          <p:nvPr/>
        </p:nvCxnSpPr>
        <p:spPr>
          <a:xfrm flipV="1">
            <a:off x="6647108" y="6301132"/>
            <a:ext cx="3712917" cy="682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3" name="Gerader Verbinder 82">
            <a:extLst>
              <a:ext uri="{FF2B5EF4-FFF2-40B4-BE49-F238E27FC236}">
                <a16:creationId xmlns:a16="http://schemas.microsoft.com/office/drawing/2014/main" id="{083854FE-00DD-4607-B01E-42FEF684F498}"/>
              </a:ext>
            </a:extLst>
          </p:cNvPr>
          <p:cNvCxnSpPr>
            <a:cxnSpLocks/>
          </p:cNvCxnSpPr>
          <p:nvPr/>
        </p:nvCxnSpPr>
        <p:spPr>
          <a:xfrm>
            <a:off x="6635814" y="4721560"/>
            <a:ext cx="3688081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4" name="Gerader Verbinder 83">
            <a:extLst>
              <a:ext uri="{FF2B5EF4-FFF2-40B4-BE49-F238E27FC236}">
                <a16:creationId xmlns:a16="http://schemas.microsoft.com/office/drawing/2014/main" id="{6734FABB-A6E2-4264-8C32-D9BA6A1B2012}"/>
              </a:ext>
            </a:extLst>
          </p:cNvPr>
          <p:cNvCxnSpPr>
            <a:cxnSpLocks/>
          </p:cNvCxnSpPr>
          <p:nvPr/>
        </p:nvCxnSpPr>
        <p:spPr>
          <a:xfrm flipV="1">
            <a:off x="5844806" y="5985308"/>
            <a:ext cx="502382" cy="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5" name="Gerader Verbinder 84">
            <a:extLst>
              <a:ext uri="{FF2B5EF4-FFF2-40B4-BE49-F238E27FC236}">
                <a16:creationId xmlns:a16="http://schemas.microsoft.com/office/drawing/2014/main" id="{1CA4BDA2-810C-431D-924E-DBB023FE512C}"/>
              </a:ext>
            </a:extLst>
          </p:cNvPr>
          <p:cNvCxnSpPr>
            <a:cxnSpLocks/>
          </p:cNvCxnSpPr>
          <p:nvPr/>
        </p:nvCxnSpPr>
        <p:spPr>
          <a:xfrm>
            <a:off x="6630395" y="5674083"/>
            <a:ext cx="3688081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8" name="Gerader Verbinder 97">
            <a:extLst>
              <a:ext uri="{FF2B5EF4-FFF2-40B4-BE49-F238E27FC236}">
                <a16:creationId xmlns:a16="http://schemas.microsoft.com/office/drawing/2014/main" id="{608DA221-4B21-4EE2-AB73-0239FDD91E1B}"/>
              </a:ext>
            </a:extLst>
          </p:cNvPr>
          <p:cNvCxnSpPr>
            <a:cxnSpLocks/>
          </p:cNvCxnSpPr>
          <p:nvPr/>
        </p:nvCxnSpPr>
        <p:spPr>
          <a:xfrm>
            <a:off x="6647108" y="5343622"/>
            <a:ext cx="3688081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99" name="Grafik 98">
            <a:extLst>
              <a:ext uri="{FF2B5EF4-FFF2-40B4-BE49-F238E27FC236}">
                <a16:creationId xmlns:a16="http://schemas.microsoft.com/office/drawing/2014/main" id="{E0825F32-A9BA-4EC5-B2F7-AFC3B35D58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470" y="298463"/>
            <a:ext cx="1653059" cy="1653059"/>
          </a:xfrm>
          <a:prstGeom prst="rect">
            <a:avLst/>
          </a:prstGeom>
        </p:spPr>
      </p:pic>
      <p:sp>
        <p:nvSpPr>
          <p:cNvPr id="100" name="Textfeld 99">
            <a:extLst>
              <a:ext uri="{FF2B5EF4-FFF2-40B4-BE49-F238E27FC236}">
                <a16:creationId xmlns:a16="http://schemas.microsoft.com/office/drawing/2014/main" id="{144F32FD-9326-4E13-8AA4-1802A0417436}"/>
              </a:ext>
            </a:extLst>
          </p:cNvPr>
          <p:cNvSpPr txBox="1"/>
          <p:nvPr/>
        </p:nvSpPr>
        <p:spPr>
          <a:xfrm>
            <a:off x="2981762" y="2797637"/>
            <a:ext cx="58113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Wie heißt der Satz von §83:</a:t>
            </a:r>
          </a:p>
          <a:p>
            <a:pPr algn="ctr"/>
            <a:r>
              <a:rPr lang="de-DE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lang="de-DE" sz="1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Die Schülerinnen und Schüler wirken bei der Verwirklichung der […] durch ihre Schülervertretung aktiv und eigenverantwortlich mit. „</a:t>
            </a:r>
            <a:endParaRPr lang="de-DE" sz="2800" b="1" dirty="0">
              <a:solidFill>
                <a:schemeClr val="bg1"/>
              </a:solidFill>
            </a:endParaRPr>
          </a:p>
        </p:txBody>
      </p:sp>
      <p:sp>
        <p:nvSpPr>
          <p:cNvPr id="101" name="Textfeld 100">
            <a:extLst>
              <a:ext uri="{FF2B5EF4-FFF2-40B4-BE49-F238E27FC236}">
                <a16:creationId xmlns:a16="http://schemas.microsoft.com/office/drawing/2014/main" id="{6322A360-5A7C-453F-9C12-FA5811965577}"/>
              </a:ext>
            </a:extLst>
          </p:cNvPr>
          <p:cNvSpPr txBox="1"/>
          <p:nvPr/>
        </p:nvSpPr>
        <p:spPr>
          <a:xfrm>
            <a:off x="2024504" y="4840165"/>
            <a:ext cx="2897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bg1"/>
                </a:solidFill>
              </a:rPr>
              <a:t>A: </a:t>
            </a:r>
            <a:r>
              <a:rPr lang="de-DE" sz="2000" dirty="0">
                <a:solidFill>
                  <a:schemeClr val="bg1"/>
                </a:solidFill>
              </a:rPr>
              <a:t>Schulgestaltung</a:t>
            </a:r>
            <a:endParaRPr lang="de-DE" sz="2000" b="1" dirty="0">
              <a:solidFill>
                <a:schemeClr val="bg1"/>
              </a:solidFill>
            </a:endParaRPr>
          </a:p>
        </p:txBody>
      </p:sp>
      <p:sp>
        <p:nvSpPr>
          <p:cNvPr id="102" name="Textfeld 101">
            <a:extLst>
              <a:ext uri="{FF2B5EF4-FFF2-40B4-BE49-F238E27FC236}">
                <a16:creationId xmlns:a16="http://schemas.microsoft.com/office/drawing/2014/main" id="{3C0B963D-42DE-44E4-ADE4-A8CA4E477B19}"/>
              </a:ext>
            </a:extLst>
          </p:cNvPr>
          <p:cNvSpPr txBox="1"/>
          <p:nvPr/>
        </p:nvSpPr>
        <p:spPr>
          <a:xfrm>
            <a:off x="1964755" y="5767811"/>
            <a:ext cx="3554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bg1"/>
                </a:solidFill>
              </a:rPr>
              <a:t>B: </a:t>
            </a:r>
            <a:r>
              <a:rPr lang="de-DE" sz="2000" dirty="0">
                <a:solidFill>
                  <a:schemeClr val="bg1"/>
                </a:solidFill>
              </a:rPr>
              <a:t>Träume</a:t>
            </a:r>
          </a:p>
        </p:txBody>
      </p:sp>
      <p:sp>
        <p:nvSpPr>
          <p:cNvPr id="103" name="Textfeld 102">
            <a:extLst>
              <a:ext uri="{FF2B5EF4-FFF2-40B4-BE49-F238E27FC236}">
                <a16:creationId xmlns:a16="http://schemas.microsoft.com/office/drawing/2014/main" id="{FFC47B88-AE0E-4D14-9F72-F3B577C660A8}"/>
              </a:ext>
            </a:extLst>
          </p:cNvPr>
          <p:cNvSpPr txBox="1"/>
          <p:nvPr/>
        </p:nvSpPr>
        <p:spPr>
          <a:xfrm>
            <a:off x="6719233" y="4811846"/>
            <a:ext cx="35846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bg1"/>
                </a:solidFill>
              </a:rPr>
              <a:t>C: </a:t>
            </a:r>
            <a:r>
              <a:rPr lang="de-DE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Bildungs- und Erziehungsziele </a:t>
            </a:r>
            <a:endParaRPr lang="de-DE" sz="2000" dirty="0">
              <a:solidFill>
                <a:schemeClr val="bg1"/>
              </a:solidFill>
            </a:endParaRPr>
          </a:p>
        </p:txBody>
      </p:sp>
      <p:sp>
        <p:nvSpPr>
          <p:cNvPr id="104" name="Textfeld 103">
            <a:extLst>
              <a:ext uri="{FF2B5EF4-FFF2-40B4-BE49-F238E27FC236}">
                <a16:creationId xmlns:a16="http://schemas.microsoft.com/office/drawing/2014/main" id="{8612A397-3115-42F5-8D84-C7E331B4489B}"/>
              </a:ext>
            </a:extLst>
          </p:cNvPr>
          <p:cNvSpPr txBox="1"/>
          <p:nvPr/>
        </p:nvSpPr>
        <p:spPr>
          <a:xfrm>
            <a:off x="6760692" y="5804490"/>
            <a:ext cx="2897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bg1"/>
                </a:solidFill>
              </a:rPr>
              <a:t>D: </a:t>
            </a:r>
            <a:r>
              <a:rPr lang="de-DE" sz="2000" dirty="0">
                <a:solidFill>
                  <a:schemeClr val="bg1"/>
                </a:solidFill>
              </a:rPr>
              <a:t>Lehrererziehung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A6CCA27D-9882-4DD6-AEFB-3F0210C5321D}"/>
              </a:ext>
            </a:extLst>
          </p:cNvPr>
          <p:cNvSpPr txBox="1"/>
          <p:nvPr/>
        </p:nvSpPr>
        <p:spPr>
          <a:xfrm>
            <a:off x="3099335" y="2186351"/>
            <a:ext cx="1364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FRAGE 6</a:t>
            </a:r>
          </a:p>
        </p:txBody>
      </p:sp>
      <p:pic>
        <p:nvPicPr>
          <p:cNvPr id="62" name="Grafik 61">
            <a:extLst>
              <a:ext uri="{FF2B5EF4-FFF2-40B4-BE49-F238E27FC236}">
                <a16:creationId xmlns:a16="http://schemas.microsoft.com/office/drawing/2014/main" id="{F9C42D6D-EA6F-4B62-BBA8-02BD3D16F9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453" y="6165668"/>
            <a:ext cx="813034" cy="81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318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/>
      <p:bldP spid="102" grpId="0"/>
      <p:bldP spid="103" grpId="0"/>
      <p:bldP spid="10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4EC2438D-3749-4055-BB25-85C96F963C23}"/>
              </a:ext>
            </a:extLst>
          </p:cNvPr>
          <p:cNvGrpSpPr/>
          <p:nvPr/>
        </p:nvGrpSpPr>
        <p:grpSpPr>
          <a:xfrm>
            <a:off x="6323796" y="4708355"/>
            <a:ext cx="4312119" cy="635268"/>
            <a:chOff x="4369868" y="4957010"/>
            <a:chExt cx="4312119" cy="635268"/>
          </a:xfrm>
          <a:solidFill>
            <a:srgbClr val="00B050"/>
          </a:solidFill>
        </p:grpSpPr>
        <p:sp>
          <p:nvSpPr>
            <p:cNvPr id="5" name="Pfeil: Fünfeck 4">
              <a:extLst>
                <a:ext uri="{FF2B5EF4-FFF2-40B4-BE49-F238E27FC236}">
                  <a16:creationId xmlns:a16="http://schemas.microsoft.com/office/drawing/2014/main" id="{704E2DE7-A540-4336-9623-D66E5C6D18D3}"/>
                </a:ext>
              </a:extLst>
            </p:cNvPr>
            <p:cNvSpPr/>
            <p:nvPr/>
          </p:nvSpPr>
          <p:spPr>
            <a:xfrm>
              <a:off x="6525928" y="4957011"/>
              <a:ext cx="2156059" cy="635267"/>
            </a:xfrm>
            <a:prstGeom prst="homePlate">
              <a:avLst/>
            </a:prstGeom>
            <a:grpFill/>
            <a:ln>
              <a:solidFill>
                <a:srgbClr val="00B05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" name="Pfeil: Fünfeck 6">
              <a:extLst>
                <a:ext uri="{FF2B5EF4-FFF2-40B4-BE49-F238E27FC236}">
                  <a16:creationId xmlns:a16="http://schemas.microsoft.com/office/drawing/2014/main" id="{8FDA7AD5-4C28-44BE-8235-689CADC95976}"/>
                </a:ext>
              </a:extLst>
            </p:cNvPr>
            <p:cNvSpPr/>
            <p:nvPr/>
          </p:nvSpPr>
          <p:spPr>
            <a:xfrm rot="10800000">
              <a:off x="4369868" y="4957010"/>
              <a:ext cx="2156059" cy="635267"/>
            </a:xfrm>
            <a:prstGeom prst="homePlate">
              <a:avLst/>
            </a:prstGeom>
            <a:grpFill/>
            <a:ln>
              <a:solidFill>
                <a:srgbClr val="00B05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29784D72-D3F4-44A3-A534-A92EEA2B2A55}"/>
              </a:ext>
            </a:extLst>
          </p:cNvPr>
          <p:cNvGrpSpPr/>
          <p:nvPr/>
        </p:nvGrpSpPr>
        <p:grpSpPr>
          <a:xfrm>
            <a:off x="1556084" y="5667675"/>
            <a:ext cx="4312119" cy="635268"/>
            <a:chOff x="4369868" y="4957010"/>
            <a:chExt cx="4312119" cy="63526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0" name="Pfeil: Fünfeck 9">
              <a:extLst>
                <a:ext uri="{FF2B5EF4-FFF2-40B4-BE49-F238E27FC236}">
                  <a16:creationId xmlns:a16="http://schemas.microsoft.com/office/drawing/2014/main" id="{897FBB18-764D-4478-ABCA-627A28860F97}"/>
                </a:ext>
              </a:extLst>
            </p:cNvPr>
            <p:cNvSpPr/>
            <p:nvPr/>
          </p:nvSpPr>
          <p:spPr>
            <a:xfrm>
              <a:off x="6525928" y="4957011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Pfeil: Fünfeck 10">
              <a:extLst>
                <a:ext uri="{FF2B5EF4-FFF2-40B4-BE49-F238E27FC236}">
                  <a16:creationId xmlns:a16="http://schemas.microsoft.com/office/drawing/2014/main" id="{53377726-6CE6-4F91-8610-80938DC06D45}"/>
                </a:ext>
              </a:extLst>
            </p:cNvPr>
            <p:cNvSpPr/>
            <p:nvPr/>
          </p:nvSpPr>
          <p:spPr>
            <a:xfrm rot="10800000">
              <a:off x="4369868" y="4957010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72CC75B3-3475-4664-8263-8F315B090C83}"/>
              </a:ext>
            </a:extLst>
          </p:cNvPr>
          <p:cNvGrpSpPr/>
          <p:nvPr/>
        </p:nvGrpSpPr>
        <p:grpSpPr>
          <a:xfrm>
            <a:off x="1556085" y="4708355"/>
            <a:ext cx="4312119" cy="635268"/>
            <a:chOff x="4369868" y="4957010"/>
            <a:chExt cx="4312119" cy="63526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3" name="Pfeil: Fünfeck 12">
              <a:extLst>
                <a:ext uri="{FF2B5EF4-FFF2-40B4-BE49-F238E27FC236}">
                  <a16:creationId xmlns:a16="http://schemas.microsoft.com/office/drawing/2014/main" id="{3507D458-CF7A-4F5B-8ADB-DB0C13DCC238}"/>
                </a:ext>
              </a:extLst>
            </p:cNvPr>
            <p:cNvSpPr/>
            <p:nvPr/>
          </p:nvSpPr>
          <p:spPr>
            <a:xfrm>
              <a:off x="6525928" y="4957011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" name="Pfeil: Fünfeck 13">
              <a:extLst>
                <a:ext uri="{FF2B5EF4-FFF2-40B4-BE49-F238E27FC236}">
                  <a16:creationId xmlns:a16="http://schemas.microsoft.com/office/drawing/2014/main" id="{EB7C424D-F73A-4007-A14B-9B6552F838A7}"/>
                </a:ext>
              </a:extLst>
            </p:cNvPr>
            <p:cNvSpPr/>
            <p:nvPr/>
          </p:nvSpPr>
          <p:spPr>
            <a:xfrm rot="10800000">
              <a:off x="4369868" y="4957010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18FB9762-EB1F-4C7F-8548-E76928A8F395}"/>
              </a:ext>
            </a:extLst>
          </p:cNvPr>
          <p:cNvGrpSpPr/>
          <p:nvPr/>
        </p:nvGrpSpPr>
        <p:grpSpPr>
          <a:xfrm>
            <a:off x="6323795" y="5667674"/>
            <a:ext cx="4312119" cy="635268"/>
            <a:chOff x="4369868" y="4957010"/>
            <a:chExt cx="4312119" cy="63526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6" name="Pfeil: Fünfeck 15">
              <a:extLst>
                <a:ext uri="{FF2B5EF4-FFF2-40B4-BE49-F238E27FC236}">
                  <a16:creationId xmlns:a16="http://schemas.microsoft.com/office/drawing/2014/main" id="{F4FEC701-9E3A-4D7A-911D-64761485376D}"/>
                </a:ext>
              </a:extLst>
            </p:cNvPr>
            <p:cNvSpPr/>
            <p:nvPr/>
          </p:nvSpPr>
          <p:spPr>
            <a:xfrm>
              <a:off x="6525928" y="4957011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" name="Pfeil: Fünfeck 16">
              <a:extLst>
                <a:ext uri="{FF2B5EF4-FFF2-40B4-BE49-F238E27FC236}">
                  <a16:creationId xmlns:a16="http://schemas.microsoft.com/office/drawing/2014/main" id="{1D4C6357-4FB8-45A6-8785-8F700286EC46}"/>
                </a:ext>
              </a:extLst>
            </p:cNvPr>
            <p:cNvSpPr/>
            <p:nvPr/>
          </p:nvSpPr>
          <p:spPr>
            <a:xfrm rot="10800000">
              <a:off x="4369868" y="4957010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B2FCE646-4ABF-43CA-B4F1-5A87D8B605CF}"/>
              </a:ext>
            </a:extLst>
          </p:cNvPr>
          <p:cNvGrpSpPr/>
          <p:nvPr/>
        </p:nvGrpSpPr>
        <p:grpSpPr>
          <a:xfrm>
            <a:off x="2335731" y="2695071"/>
            <a:ext cx="7064944" cy="1487098"/>
            <a:chOff x="4369868" y="4957010"/>
            <a:chExt cx="4312119" cy="63526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9" name="Pfeil: Fünfeck 18">
              <a:extLst>
                <a:ext uri="{FF2B5EF4-FFF2-40B4-BE49-F238E27FC236}">
                  <a16:creationId xmlns:a16="http://schemas.microsoft.com/office/drawing/2014/main" id="{08F06E2B-813D-4037-B52B-2E5F57F58FE4}"/>
                </a:ext>
              </a:extLst>
            </p:cNvPr>
            <p:cNvSpPr/>
            <p:nvPr/>
          </p:nvSpPr>
          <p:spPr>
            <a:xfrm>
              <a:off x="6525928" y="4957011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" name="Pfeil: Fünfeck 19">
              <a:extLst>
                <a:ext uri="{FF2B5EF4-FFF2-40B4-BE49-F238E27FC236}">
                  <a16:creationId xmlns:a16="http://schemas.microsoft.com/office/drawing/2014/main" id="{27F07C02-9702-479F-B9D4-FA8B5F3E4877}"/>
                </a:ext>
              </a:extLst>
            </p:cNvPr>
            <p:cNvSpPr/>
            <p:nvPr/>
          </p:nvSpPr>
          <p:spPr>
            <a:xfrm rot="10800000">
              <a:off x="4369868" y="4957010"/>
              <a:ext cx="2156059" cy="635267"/>
            </a:xfrm>
            <a:prstGeom prst="homePlat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cxnSp>
        <p:nvCxnSpPr>
          <p:cNvPr id="22" name="Gerader Verbinder 21">
            <a:extLst>
              <a:ext uri="{FF2B5EF4-FFF2-40B4-BE49-F238E27FC236}">
                <a16:creationId xmlns:a16="http://schemas.microsoft.com/office/drawing/2014/main" id="{2FDF3DF1-158E-4D76-A5F7-CD84196597CE}"/>
              </a:ext>
            </a:extLst>
          </p:cNvPr>
          <p:cNvCxnSpPr>
            <a:stCxn id="20" idx="3"/>
          </p:cNvCxnSpPr>
          <p:nvPr/>
        </p:nvCxnSpPr>
        <p:spPr>
          <a:xfrm flipV="1">
            <a:off x="2335731" y="2695071"/>
            <a:ext cx="763604" cy="743548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Gerader Verbinder 22">
            <a:extLst>
              <a:ext uri="{FF2B5EF4-FFF2-40B4-BE49-F238E27FC236}">
                <a16:creationId xmlns:a16="http://schemas.microsoft.com/office/drawing/2014/main" id="{2AAA2459-40A9-4FFB-BE7C-D270C69B12B9}"/>
              </a:ext>
            </a:extLst>
          </p:cNvPr>
          <p:cNvCxnSpPr>
            <a:cxnSpLocks/>
          </p:cNvCxnSpPr>
          <p:nvPr/>
        </p:nvCxnSpPr>
        <p:spPr>
          <a:xfrm>
            <a:off x="3099335" y="2695070"/>
            <a:ext cx="5563402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id="{AE24B9B0-DA49-478D-A216-6983803A1571}"/>
              </a:ext>
            </a:extLst>
          </p:cNvPr>
          <p:cNvCxnSpPr>
            <a:cxnSpLocks/>
          </p:cNvCxnSpPr>
          <p:nvPr/>
        </p:nvCxnSpPr>
        <p:spPr>
          <a:xfrm>
            <a:off x="3060700" y="4182168"/>
            <a:ext cx="5592408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2" name="Gerader Verbinder 31">
            <a:extLst>
              <a:ext uri="{FF2B5EF4-FFF2-40B4-BE49-F238E27FC236}">
                <a16:creationId xmlns:a16="http://schemas.microsoft.com/office/drawing/2014/main" id="{C7B11837-6809-4270-A3EE-510685D8C5B5}"/>
              </a:ext>
            </a:extLst>
          </p:cNvPr>
          <p:cNvCxnSpPr/>
          <p:nvPr/>
        </p:nvCxnSpPr>
        <p:spPr>
          <a:xfrm flipV="1">
            <a:off x="8649904" y="3446237"/>
            <a:ext cx="763604" cy="743548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Gerader Verbinder 32">
            <a:extLst>
              <a:ext uri="{FF2B5EF4-FFF2-40B4-BE49-F238E27FC236}">
                <a16:creationId xmlns:a16="http://schemas.microsoft.com/office/drawing/2014/main" id="{27305D73-2179-4B8A-A685-9C22EA851C47}"/>
              </a:ext>
            </a:extLst>
          </p:cNvPr>
          <p:cNvCxnSpPr>
            <a:cxnSpLocks/>
          </p:cNvCxnSpPr>
          <p:nvPr/>
        </p:nvCxnSpPr>
        <p:spPr>
          <a:xfrm>
            <a:off x="8653108" y="2695070"/>
            <a:ext cx="763604" cy="758789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4" name="Gerader Verbinder 33">
            <a:extLst>
              <a:ext uri="{FF2B5EF4-FFF2-40B4-BE49-F238E27FC236}">
                <a16:creationId xmlns:a16="http://schemas.microsoft.com/office/drawing/2014/main" id="{40189FB9-7510-4011-8436-42E3865CF619}"/>
              </a:ext>
            </a:extLst>
          </p:cNvPr>
          <p:cNvCxnSpPr>
            <a:cxnSpLocks/>
          </p:cNvCxnSpPr>
          <p:nvPr/>
        </p:nvCxnSpPr>
        <p:spPr>
          <a:xfrm>
            <a:off x="9400675" y="3453859"/>
            <a:ext cx="2820199" cy="1524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7" name="Gerader Verbinder 36">
            <a:extLst>
              <a:ext uri="{FF2B5EF4-FFF2-40B4-BE49-F238E27FC236}">
                <a16:creationId xmlns:a16="http://schemas.microsoft.com/office/drawing/2014/main" id="{94793B0D-BAB7-44BF-912C-702DAE614BA3}"/>
              </a:ext>
            </a:extLst>
          </p:cNvPr>
          <p:cNvCxnSpPr>
            <a:cxnSpLocks/>
          </p:cNvCxnSpPr>
          <p:nvPr/>
        </p:nvCxnSpPr>
        <p:spPr>
          <a:xfrm flipV="1">
            <a:off x="-29634" y="3437074"/>
            <a:ext cx="2380647" cy="15244"/>
          </a:xfrm>
          <a:prstGeom prst="line">
            <a:avLst/>
          </a:prstGeom>
          <a:ln w="38100">
            <a:headEnd w="lg" len="med"/>
            <a:tailEnd w="lg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Gerader Verbinder 39">
            <a:extLst>
              <a:ext uri="{FF2B5EF4-FFF2-40B4-BE49-F238E27FC236}">
                <a16:creationId xmlns:a16="http://schemas.microsoft.com/office/drawing/2014/main" id="{F5F05BAF-F337-48DC-B499-E400C9D79226}"/>
              </a:ext>
            </a:extLst>
          </p:cNvPr>
          <p:cNvCxnSpPr>
            <a:cxnSpLocks/>
          </p:cNvCxnSpPr>
          <p:nvPr/>
        </p:nvCxnSpPr>
        <p:spPr>
          <a:xfrm>
            <a:off x="0" y="5038416"/>
            <a:ext cx="1556083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2" name="Gerader Verbinder 41">
            <a:extLst>
              <a:ext uri="{FF2B5EF4-FFF2-40B4-BE49-F238E27FC236}">
                <a16:creationId xmlns:a16="http://schemas.microsoft.com/office/drawing/2014/main" id="{43D2AB5F-EFDD-4401-9822-5AAA13B6DCD9}"/>
              </a:ext>
            </a:extLst>
          </p:cNvPr>
          <p:cNvCxnSpPr>
            <a:cxnSpLocks/>
          </p:cNvCxnSpPr>
          <p:nvPr/>
        </p:nvCxnSpPr>
        <p:spPr>
          <a:xfrm>
            <a:off x="0" y="5988108"/>
            <a:ext cx="1556083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3" name="Gerader Verbinder 42">
            <a:extLst>
              <a:ext uri="{FF2B5EF4-FFF2-40B4-BE49-F238E27FC236}">
                <a16:creationId xmlns:a16="http://schemas.microsoft.com/office/drawing/2014/main" id="{D61D7E03-E046-4784-8855-DE44D6782610}"/>
              </a:ext>
            </a:extLst>
          </p:cNvPr>
          <p:cNvCxnSpPr>
            <a:cxnSpLocks/>
          </p:cNvCxnSpPr>
          <p:nvPr/>
        </p:nvCxnSpPr>
        <p:spPr>
          <a:xfrm>
            <a:off x="10635912" y="5038416"/>
            <a:ext cx="1556083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4" name="Gerader Verbinder 43">
            <a:extLst>
              <a:ext uri="{FF2B5EF4-FFF2-40B4-BE49-F238E27FC236}">
                <a16:creationId xmlns:a16="http://schemas.microsoft.com/office/drawing/2014/main" id="{FF3109F5-EE47-4B11-828F-396EEDE35F0E}"/>
              </a:ext>
            </a:extLst>
          </p:cNvPr>
          <p:cNvCxnSpPr>
            <a:cxnSpLocks/>
          </p:cNvCxnSpPr>
          <p:nvPr/>
        </p:nvCxnSpPr>
        <p:spPr>
          <a:xfrm>
            <a:off x="10613687" y="5988108"/>
            <a:ext cx="1578313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8" name="Gerader Verbinder 47">
            <a:extLst>
              <a:ext uri="{FF2B5EF4-FFF2-40B4-BE49-F238E27FC236}">
                <a16:creationId xmlns:a16="http://schemas.microsoft.com/office/drawing/2014/main" id="{EFDB5021-93DB-4DF6-9B39-4FA3F8E0FEA1}"/>
              </a:ext>
            </a:extLst>
          </p:cNvPr>
          <p:cNvCxnSpPr>
            <a:cxnSpLocks/>
          </p:cNvCxnSpPr>
          <p:nvPr/>
        </p:nvCxnSpPr>
        <p:spPr>
          <a:xfrm>
            <a:off x="2332527" y="3443035"/>
            <a:ext cx="747567" cy="74675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1" name="Gerader Verbinder 50">
            <a:extLst>
              <a:ext uri="{FF2B5EF4-FFF2-40B4-BE49-F238E27FC236}">
                <a16:creationId xmlns:a16="http://schemas.microsoft.com/office/drawing/2014/main" id="{3E710BF4-5E54-4BE1-88DF-A7F7B9F1F2EC}"/>
              </a:ext>
            </a:extLst>
          </p:cNvPr>
          <p:cNvCxnSpPr>
            <a:cxnSpLocks/>
          </p:cNvCxnSpPr>
          <p:nvPr/>
        </p:nvCxnSpPr>
        <p:spPr>
          <a:xfrm>
            <a:off x="1848139" y="5674083"/>
            <a:ext cx="3696747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3" name="Gerader Verbinder 52">
            <a:extLst>
              <a:ext uri="{FF2B5EF4-FFF2-40B4-BE49-F238E27FC236}">
                <a16:creationId xmlns:a16="http://schemas.microsoft.com/office/drawing/2014/main" id="{4EFEAA20-B8E5-40F9-9E55-9CF45E5B1714}"/>
              </a:ext>
            </a:extLst>
          </p:cNvPr>
          <p:cNvCxnSpPr>
            <a:cxnSpLocks/>
          </p:cNvCxnSpPr>
          <p:nvPr/>
        </p:nvCxnSpPr>
        <p:spPr>
          <a:xfrm>
            <a:off x="1868102" y="6302942"/>
            <a:ext cx="3688081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4" name="Gerader Verbinder 53">
            <a:extLst>
              <a:ext uri="{FF2B5EF4-FFF2-40B4-BE49-F238E27FC236}">
                <a16:creationId xmlns:a16="http://schemas.microsoft.com/office/drawing/2014/main" id="{4307F3B4-CC71-4B0E-93E0-E4DA072AD635}"/>
              </a:ext>
            </a:extLst>
          </p:cNvPr>
          <p:cNvCxnSpPr>
            <a:cxnSpLocks/>
            <a:stCxn id="11" idx="3"/>
          </p:cNvCxnSpPr>
          <p:nvPr/>
        </p:nvCxnSpPr>
        <p:spPr>
          <a:xfrm flipV="1">
            <a:off x="1556084" y="5664055"/>
            <a:ext cx="312018" cy="321253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7" name="Gerader Verbinder 56">
            <a:extLst>
              <a:ext uri="{FF2B5EF4-FFF2-40B4-BE49-F238E27FC236}">
                <a16:creationId xmlns:a16="http://schemas.microsoft.com/office/drawing/2014/main" id="{9F858124-7600-428E-9A87-DDA6D362FC73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1556084" y="5985308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0" name="Gerader Verbinder 59">
            <a:extLst>
              <a:ext uri="{FF2B5EF4-FFF2-40B4-BE49-F238E27FC236}">
                <a16:creationId xmlns:a16="http://schemas.microsoft.com/office/drawing/2014/main" id="{D92F0F67-CA2B-4E81-936C-538EBD6244BA}"/>
              </a:ext>
            </a:extLst>
          </p:cNvPr>
          <p:cNvCxnSpPr>
            <a:cxnSpLocks/>
            <a:endCxn id="10" idx="3"/>
          </p:cNvCxnSpPr>
          <p:nvPr/>
        </p:nvCxnSpPr>
        <p:spPr>
          <a:xfrm flipV="1">
            <a:off x="5544886" y="5985310"/>
            <a:ext cx="323317" cy="322649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3" name="Gerader Verbinder 62">
            <a:extLst>
              <a:ext uri="{FF2B5EF4-FFF2-40B4-BE49-F238E27FC236}">
                <a16:creationId xmlns:a16="http://schemas.microsoft.com/office/drawing/2014/main" id="{FB3E5C47-952E-4AF9-940C-C289039871C2}"/>
              </a:ext>
            </a:extLst>
          </p:cNvPr>
          <p:cNvCxnSpPr>
            <a:cxnSpLocks/>
          </p:cNvCxnSpPr>
          <p:nvPr/>
        </p:nvCxnSpPr>
        <p:spPr>
          <a:xfrm flipV="1">
            <a:off x="1556084" y="4719377"/>
            <a:ext cx="312018" cy="321253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4" name="Gerader Verbinder 63">
            <a:extLst>
              <a:ext uri="{FF2B5EF4-FFF2-40B4-BE49-F238E27FC236}">
                <a16:creationId xmlns:a16="http://schemas.microsoft.com/office/drawing/2014/main" id="{8177F5D1-4D4E-48DB-94BF-838867CAF43C}"/>
              </a:ext>
            </a:extLst>
          </p:cNvPr>
          <p:cNvCxnSpPr>
            <a:cxnSpLocks/>
          </p:cNvCxnSpPr>
          <p:nvPr/>
        </p:nvCxnSpPr>
        <p:spPr>
          <a:xfrm flipV="1">
            <a:off x="5556183" y="5030393"/>
            <a:ext cx="312018" cy="321253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5" name="Gerader Verbinder 64">
            <a:extLst>
              <a:ext uri="{FF2B5EF4-FFF2-40B4-BE49-F238E27FC236}">
                <a16:creationId xmlns:a16="http://schemas.microsoft.com/office/drawing/2014/main" id="{2D05CDC6-AEC6-426E-AAD4-5C03DE06D0D6}"/>
              </a:ext>
            </a:extLst>
          </p:cNvPr>
          <p:cNvCxnSpPr>
            <a:cxnSpLocks/>
          </p:cNvCxnSpPr>
          <p:nvPr/>
        </p:nvCxnSpPr>
        <p:spPr>
          <a:xfrm flipV="1">
            <a:off x="10323895" y="5030593"/>
            <a:ext cx="312018" cy="321253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6" name="Gerader Verbinder 65">
            <a:extLst>
              <a:ext uri="{FF2B5EF4-FFF2-40B4-BE49-F238E27FC236}">
                <a16:creationId xmlns:a16="http://schemas.microsoft.com/office/drawing/2014/main" id="{40D33667-3BC1-4AF7-A65A-21A5EC53180A}"/>
              </a:ext>
            </a:extLst>
          </p:cNvPr>
          <p:cNvCxnSpPr>
            <a:cxnSpLocks/>
          </p:cNvCxnSpPr>
          <p:nvPr/>
        </p:nvCxnSpPr>
        <p:spPr>
          <a:xfrm flipV="1">
            <a:off x="10341961" y="5979879"/>
            <a:ext cx="293952" cy="32446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7" name="Gerader Verbinder 66">
            <a:extLst>
              <a:ext uri="{FF2B5EF4-FFF2-40B4-BE49-F238E27FC236}">
                <a16:creationId xmlns:a16="http://schemas.microsoft.com/office/drawing/2014/main" id="{6C365DC4-9C33-4CDB-A9E2-A648451A26AA}"/>
              </a:ext>
            </a:extLst>
          </p:cNvPr>
          <p:cNvCxnSpPr>
            <a:cxnSpLocks/>
          </p:cNvCxnSpPr>
          <p:nvPr/>
        </p:nvCxnSpPr>
        <p:spPr>
          <a:xfrm flipV="1">
            <a:off x="6323793" y="4715351"/>
            <a:ext cx="323315" cy="31545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8" name="Gerader Verbinder 67">
            <a:extLst>
              <a:ext uri="{FF2B5EF4-FFF2-40B4-BE49-F238E27FC236}">
                <a16:creationId xmlns:a16="http://schemas.microsoft.com/office/drawing/2014/main" id="{F522B52F-DCB5-483B-8C18-D96E11D2B5F0}"/>
              </a:ext>
            </a:extLst>
          </p:cNvPr>
          <p:cNvCxnSpPr>
            <a:cxnSpLocks/>
          </p:cNvCxnSpPr>
          <p:nvPr/>
        </p:nvCxnSpPr>
        <p:spPr>
          <a:xfrm>
            <a:off x="5536220" y="5667674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9" name="Gerader Verbinder 68">
            <a:extLst>
              <a:ext uri="{FF2B5EF4-FFF2-40B4-BE49-F238E27FC236}">
                <a16:creationId xmlns:a16="http://schemas.microsoft.com/office/drawing/2014/main" id="{21247226-A0C4-48CF-B4CE-37DF2DD8A136}"/>
              </a:ext>
            </a:extLst>
          </p:cNvPr>
          <p:cNvCxnSpPr>
            <a:cxnSpLocks/>
          </p:cNvCxnSpPr>
          <p:nvPr/>
        </p:nvCxnSpPr>
        <p:spPr>
          <a:xfrm>
            <a:off x="1556084" y="5028790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0" name="Gerader Verbinder 69">
            <a:extLst>
              <a:ext uri="{FF2B5EF4-FFF2-40B4-BE49-F238E27FC236}">
                <a16:creationId xmlns:a16="http://schemas.microsoft.com/office/drawing/2014/main" id="{30493EFE-C6CC-4620-83A9-A95F414D132D}"/>
              </a:ext>
            </a:extLst>
          </p:cNvPr>
          <p:cNvCxnSpPr>
            <a:cxnSpLocks/>
          </p:cNvCxnSpPr>
          <p:nvPr/>
        </p:nvCxnSpPr>
        <p:spPr>
          <a:xfrm>
            <a:off x="5544886" y="4706341"/>
            <a:ext cx="336150" cy="332075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1" name="Gerader Verbinder 70">
            <a:extLst>
              <a:ext uri="{FF2B5EF4-FFF2-40B4-BE49-F238E27FC236}">
                <a16:creationId xmlns:a16="http://schemas.microsoft.com/office/drawing/2014/main" id="{310837C9-8322-40E8-9024-29A5EBFFDC9A}"/>
              </a:ext>
            </a:extLst>
          </p:cNvPr>
          <p:cNvCxnSpPr>
            <a:cxnSpLocks/>
          </p:cNvCxnSpPr>
          <p:nvPr/>
        </p:nvCxnSpPr>
        <p:spPr>
          <a:xfrm>
            <a:off x="6323793" y="5991725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2" name="Gerader Verbinder 71">
            <a:extLst>
              <a:ext uri="{FF2B5EF4-FFF2-40B4-BE49-F238E27FC236}">
                <a16:creationId xmlns:a16="http://schemas.microsoft.com/office/drawing/2014/main" id="{F97416E7-002E-4291-A0FC-D9D91E453D8B}"/>
              </a:ext>
            </a:extLst>
          </p:cNvPr>
          <p:cNvCxnSpPr>
            <a:cxnSpLocks/>
          </p:cNvCxnSpPr>
          <p:nvPr/>
        </p:nvCxnSpPr>
        <p:spPr>
          <a:xfrm>
            <a:off x="10303929" y="5674083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3" name="Gerader Verbinder 72">
            <a:extLst>
              <a:ext uri="{FF2B5EF4-FFF2-40B4-BE49-F238E27FC236}">
                <a16:creationId xmlns:a16="http://schemas.microsoft.com/office/drawing/2014/main" id="{5AEFAE62-0D14-49A3-B12F-C5B4AAD7BE88}"/>
              </a:ext>
            </a:extLst>
          </p:cNvPr>
          <p:cNvCxnSpPr>
            <a:cxnSpLocks/>
          </p:cNvCxnSpPr>
          <p:nvPr/>
        </p:nvCxnSpPr>
        <p:spPr>
          <a:xfrm>
            <a:off x="6336625" y="5030393"/>
            <a:ext cx="319151" cy="319334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4" name="Gerader Verbinder 73">
            <a:extLst>
              <a:ext uri="{FF2B5EF4-FFF2-40B4-BE49-F238E27FC236}">
                <a16:creationId xmlns:a16="http://schemas.microsoft.com/office/drawing/2014/main" id="{50CE421A-F351-4761-A80E-A9D1BF9BE8DB}"/>
              </a:ext>
            </a:extLst>
          </p:cNvPr>
          <p:cNvCxnSpPr>
            <a:cxnSpLocks/>
          </p:cNvCxnSpPr>
          <p:nvPr/>
        </p:nvCxnSpPr>
        <p:spPr>
          <a:xfrm>
            <a:off x="10313912" y="4714644"/>
            <a:ext cx="331983" cy="32405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5" name="Gerader Verbinder 74">
            <a:extLst>
              <a:ext uri="{FF2B5EF4-FFF2-40B4-BE49-F238E27FC236}">
                <a16:creationId xmlns:a16="http://schemas.microsoft.com/office/drawing/2014/main" id="{6ACB3ACF-5AB2-4E3B-8668-DE981D783819}"/>
              </a:ext>
            </a:extLst>
          </p:cNvPr>
          <p:cNvCxnSpPr>
            <a:cxnSpLocks/>
          </p:cNvCxnSpPr>
          <p:nvPr/>
        </p:nvCxnSpPr>
        <p:spPr>
          <a:xfrm flipV="1">
            <a:off x="6307078" y="5669805"/>
            <a:ext cx="323317" cy="322649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6" name="Gerader Verbinder 75">
            <a:extLst>
              <a:ext uri="{FF2B5EF4-FFF2-40B4-BE49-F238E27FC236}">
                <a16:creationId xmlns:a16="http://schemas.microsoft.com/office/drawing/2014/main" id="{C1242F75-8835-4910-A4E8-93E9528CA9E1}"/>
              </a:ext>
            </a:extLst>
          </p:cNvPr>
          <p:cNvCxnSpPr>
            <a:cxnSpLocks/>
          </p:cNvCxnSpPr>
          <p:nvPr/>
        </p:nvCxnSpPr>
        <p:spPr>
          <a:xfrm flipV="1">
            <a:off x="5844806" y="5024288"/>
            <a:ext cx="502382" cy="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0" name="Gerader Verbinder 79">
            <a:extLst>
              <a:ext uri="{FF2B5EF4-FFF2-40B4-BE49-F238E27FC236}">
                <a16:creationId xmlns:a16="http://schemas.microsoft.com/office/drawing/2014/main" id="{D9EF238C-B368-49C7-994A-5F1D0C2A7D50}"/>
              </a:ext>
            </a:extLst>
          </p:cNvPr>
          <p:cNvCxnSpPr>
            <a:cxnSpLocks/>
          </p:cNvCxnSpPr>
          <p:nvPr/>
        </p:nvCxnSpPr>
        <p:spPr>
          <a:xfrm>
            <a:off x="1868102" y="5343622"/>
            <a:ext cx="3716723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1" name="Gerader Verbinder 80">
            <a:extLst>
              <a:ext uri="{FF2B5EF4-FFF2-40B4-BE49-F238E27FC236}">
                <a16:creationId xmlns:a16="http://schemas.microsoft.com/office/drawing/2014/main" id="{38300563-C9E6-4ED8-8BAD-70DA8849D9B3}"/>
              </a:ext>
            </a:extLst>
          </p:cNvPr>
          <p:cNvCxnSpPr>
            <a:cxnSpLocks/>
          </p:cNvCxnSpPr>
          <p:nvPr/>
        </p:nvCxnSpPr>
        <p:spPr>
          <a:xfrm>
            <a:off x="1852471" y="4719377"/>
            <a:ext cx="3703712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2" name="Gerader Verbinder 81">
            <a:extLst>
              <a:ext uri="{FF2B5EF4-FFF2-40B4-BE49-F238E27FC236}">
                <a16:creationId xmlns:a16="http://schemas.microsoft.com/office/drawing/2014/main" id="{8CFAA665-9194-4E24-BDDF-1FAC63D36973}"/>
              </a:ext>
            </a:extLst>
          </p:cNvPr>
          <p:cNvCxnSpPr>
            <a:cxnSpLocks/>
          </p:cNvCxnSpPr>
          <p:nvPr/>
        </p:nvCxnSpPr>
        <p:spPr>
          <a:xfrm flipV="1">
            <a:off x="6647108" y="6301132"/>
            <a:ext cx="3712917" cy="682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3" name="Gerader Verbinder 82">
            <a:extLst>
              <a:ext uri="{FF2B5EF4-FFF2-40B4-BE49-F238E27FC236}">
                <a16:creationId xmlns:a16="http://schemas.microsoft.com/office/drawing/2014/main" id="{083854FE-00DD-4607-B01E-42FEF684F498}"/>
              </a:ext>
            </a:extLst>
          </p:cNvPr>
          <p:cNvCxnSpPr>
            <a:cxnSpLocks/>
          </p:cNvCxnSpPr>
          <p:nvPr/>
        </p:nvCxnSpPr>
        <p:spPr>
          <a:xfrm>
            <a:off x="6635814" y="4721560"/>
            <a:ext cx="3688081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4" name="Gerader Verbinder 83">
            <a:extLst>
              <a:ext uri="{FF2B5EF4-FFF2-40B4-BE49-F238E27FC236}">
                <a16:creationId xmlns:a16="http://schemas.microsoft.com/office/drawing/2014/main" id="{6734FABB-A6E2-4264-8C32-D9BA6A1B2012}"/>
              </a:ext>
            </a:extLst>
          </p:cNvPr>
          <p:cNvCxnSpPr>
            <a:cxnSpLocks/>
          </p:cNvCxnSpPr>
          <p:nvPr/>
        </p:nvCxnSpPr>
        <p:spPr>
          <a:xfrm flipV="1">
            <a:off x="5844806" y="5985308"/>
            <a:ext cx="502382" cy="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5" name="Gerader Verbinder 84">
            <a:extLst>
              <a:ext uri="{FF2B5EF4-FFF2-40B4-BE49-F238E27FC236}">
                <a16:creationId xmlns:a16="http://schemas.microsoft.com/office/drawing/2014/main" id="{1CA4BDA2-810C-431D-924E-DBB023FE512C}"/>
              </a:ext>
            </a:extLst>
          </p:cNvPr>
          <p:cNvCxnSpPr>
            <a:cxnSpLocks/>
          </p:cNvCxnSpPr>
          <p:nvPr/>
        </p:nvCxnSpPr>
        <p:spPr>
          <a:xfrm>
            <a:off x="6630395" y="5674083"/>
            <a:ext cx="3688081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8" name="Gerader Verbinder 97">
            <a:extLst>
              <a:ext uri="{FF2B5EF4-FFF2-40B4-BE49-F238E27FC236}">
                <a16:creationId xmlns:a16="http://schemas.microsoft.com/office/drawing/2014/main" id="{608DA221-4B21-4EE2-AB73-0239FDD91E1B}"/>
              </a:ext>
            </a:extLst>
          </p:cNvPr>
          <p:cNvCxnSpPr>
            <a:cxnSpLocks/>
          </p:cNvCxnSpPr>
          <p:nvPr/>
        </p:nvCxnSpPr>
        <p:spPr>
          <a:xfrm>
            <a:off x="6647108" y="5343622"/>
            <a:ext cx="3688081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99" name="Grafik 98">
            <a:extLst>
              <a:ext uri="{FF2B5EF4-FFF2-40B4-BE49-F238E27FC236}">
                <a16:creationId xmlns:a16="http://schemas.microsoft.com/office/drawing/2014/main" id="{E0825F32-A9BA-4EC5-B2F7-AFC3B35D58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470" y="357386"/>
            <a:ext cx="1653059" cy="1653059"/>
          </a:xfrm>
          <a:prstGeom prst="rect">
            <a:avLst/>
          </a:prstGeom>
        </p:spPr>
      </p:pic>
      <p:sp>
        <p:nvSpPr>
          <p:cNvPr id="101" name="Textfeld 100">
            <a:extLst>
              <a:ext uri="{FF2B5EF4-FFF2-40B4-BE49-F238E27FC236}">
                <a16:creationId xmlns:a16="http://schemas.microsoft.com/office/drawing/2014/main" id="{6322A360-5A7C-453F-9C12-FA5811965577}"/>
              </a:ext>
            </a:extLst>
          </p:cNvPr>
          <p:cNvSpPr txBox="1"/>
          <p:nvPr/>
        </p:nvSpPr>
        <p:spPr>
          <a:xfrm>
            <a:off x="2024504" y="4840165"/>
            <a:ext cx="2897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bg1"/>
                </a:solidFill>
              </a:rPr>
              <a:t>A: </a:t>
            </a:r>
            <a:r>
              <a:rPr lang="de-DE" sz="2000" dirty="0">
                <a:solidFill>
                  <a:schemeClr val="bg1"/>
                </a:solidFill>
              </a:rPr>
              <a:t>Schulgestaltung</a:t>
            </a:r>
          </a:p>
        </p:txBody>
      </p:sp>
      <p:sp>
        <p:nvSpPr>
          <p:cNvPr id="102" name="Textfeld 101">
            <a:extLst>
              <a:ext uri="{FF2B5EF4-FFF2-40B4-BE49-F238E27FC236}">
                <a16:creationId xmlns:a16="http://schemas.microsoft.com/office/drawing/2014/main" id="{3C0B963D-42DE-44E4-ADE4-A8CA4E477B19}"/>
              </a:ext>
            </a:extLst>
          </p:cNvPr>
          <p:cNvSpPr txBox="1"/>
          <p:nvPr/>
        </p:nvSpPr>
        <p:spPr>
          <a:xfrm>
            <a:off x="1964755" y="5767811"/>
            <a:ext cx="2897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bg1"/>
                </a:solidFill>
              </a:rPr>
              <a:t>B: </a:t>
            </a:r>
            <a:r>
              <a:rPr lang="de-DE" sz="2000" dirty="0">
                <a:solidFill>
                  <a:schemeClr val="bg1"/>
                </a:solidFill>
              </a:rPr>
              <a:t>Träume</a:t>
            </a:r>
          </a:p>
        </p:txBody>
      </p:sp>
      <p:sp>
        <p:nvSpPr>
          <p:cNvPr id="103" name="Textfeld 102">
            <a:extLst>
              <a:ext uri="{FF2B5EF4-FFF2-40B4-BE49-F238E27FC236}">
                <a16:creationId xmlns:a16="http://schemas.microsoft.com/office/drawing/2014/main" id="{FFC47B88-AE0E-4D14-9F72-F3B577C660A8}"/>
              </a:ext>
            </a:extLst>
          </p:cNvPr>
          <p:cNvSpPr txBox="1"/>
          <p:nvPr/>
        </p:nvSpPr>
        <p:spPr>
          <a:xfrm>
            <a:off x="6719233" y="4811846"/>
            <a:ext cx="35846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bg1"/>
                </a:solidFill>
              </a:rPr>
              <a:t>C: </a:t>
            </a:r>
            <a:r>
              <a:rPr lang="de-DE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Bildungs- und Erziehungsziele </a:t>
            </a:r>
            <a:endParaRPr lang="de-DE" sz="2000" dirty="0">
              <a:solidFill>
                <a:schemeClr val="bg1"/>
              </a:solidFill>
            </a:endParaRPr>
          </a:p>
        </p:txBody>
      </p:sp>
      <p:sp>
        <p:nvSpPr>
          <p:cNvPr id="104" name="Textfeld 103">
            <a:extLst>
              <a:ext uri="{FF2B5EF4-FFF2-40B4-BE49-F238E27FC236}">
                <a16:creationId xmlns:a16="http://schemas.microsoft.com/office/drawing/2014/main" id="{8612A397-3115-42F5-8D84-C7E331B4489B}"/>
              </a:ext>
            </a:extLst>
          </p:cNvPr>
          <p:cNvSpPr txBox="1"/>
          <p:nvPr/>
        </p:nvSpPr>
        <p:spPr>
          <a:xfrm>
            <a:off x="6759096" y="5804489"/>
            <a:ext cx="2897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bg1"/>
                </a:solidFill>
              </a:rPr>
              <a:t>D: </a:t>
            </a:r>
            <a:r>
              <a:rPr lang="de-DE" sz="2000" dirty="0">
                <a:solidFill>
                  <a:schemeClr val="bg1"/>
                </a:solidFill>
              </a:rPr>
              <a:t>Lehrererziehung</a:t>
            </a:r>
          </a:p>
        </p:txBody>
      </p:sp>
      <p:sp>
        <p:nvSpPr>
          <p:cNvPr id="61" name="Textfeld 60">
            <a:extLst>
              <a:ext uri="{FF2B5EF4-FFF2-40B4-BE49-F238E27FC236}">
                <a16:creationId xmlns:a16="http://schemas.microsoft.com/office/drawing/2014/main" id="{362C3843-C249-4B25-B07B-EB4E9AD1C055}"/>
              </a:ext>
            </a:extLst>
          </p:cNvPr>
          <p:cNvSpPr txBox="1"/>
          <p:nvPr/>
        </p:nvSpPr>
        <p:spPr>
          <a:xfrm>
            <a:off x="3099335" y="2186351"/>
            <a:ext cx="1364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ANTWORT 6</a:t>
            </a:r>
          </a:p>
        </p:txBody>
      </p:sp>
      <p:sp>
        <p:nvSpPr>
          <p:cNvPr id="62" name="Textfeld 61">
            <a:extLst>
              <a:ext uri="{FF2B5EF4-FFF2-40B4-BE49-F238E27FC236}">
                <a16:creationId xmlns:a16="http://schemas.microsoft.com/office/drawing/2014/main" id="{F132C09A-E77C-4A97-BCDA-D80854C9033B}"/>
              </a:ext>
            </a:extLst>
          </p:cNvPr>
          <p:cNvSpPr txBox="1"/>
          <p:nvPr/>
        </p:nvSpPr>
        <p:spPr>
          <a:xfrm>
            <a:off x="2981762" y="2797637"/>
            <a:ext cx="58113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Wie heißt der Satz von §83:</a:t>
            </a:r>
          </a:p>
          <a:p>
            <a:pPr algn="ctr"/>
            <a:r>
              <a:rPr lang="de-DE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lang="de-DE" sz="1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Die Schülerinnen und Schüler wirken bei der Verwirklichung der […] durch ihre Schülervertretung aktiv und eigenverantwortlich mit. „</a:t>
            </a:r>
            <a:endParaRPr lang="de-DE" sz="2800" b="1" dirty="0">
              <a:solidFill>
                <a:schemeClr val="bg1"/>
              </a:solidFill>
            </a:endParaRPr>
          </a:p>
        </p:txBody>
      </p:sp>
      <p:pic>
        <p:nvPicPr>
          <p:cNvPr id="77" name="Grafik 76">
            <a:extLst>
              <a:ext uri="{FF2B5EF4-FFF2-40B4-BE49-F238E27FC236}">
                <a16:creationId xmlns:a16="http://schemas.microsoft.com/office/drawing/2014/main" id="{7C63F3F5-E184-443B-9131-05D1577847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453" y="6165668"/>
            <a:ext cx="813034" cy="81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8197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E6EA3573-EC1D-4235-AC90-85A3D9EB9A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4596" y="417596"/>
            <a:ext cx="6022808" cy="6022808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20231156-5342-45DA-AF59-C47B080285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453" y="6165668"/>
            <a:ext cx="813034" cy="81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184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458</Words>
  <Application>Microsoft Office PowerPoint</Application>
  <PresentationFormat>Breitbild</PresentationFormat>
  <Paragraphs>74</Paragraphs>
  <Slides>14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Alicia Kühn</dc:creator>
  <cp:lastModifiedBy>ms728807</cp:lastModifiedBy>
  <cp:revision>17</cp:revision>
  <dcterms:created xsi:type="dcterms:W3CDTF">2022-04-01T12:36:05Z</dcterms:created>
  <dcterms:modified xsi:type="dcterms:W3CDTF">2024-08-25T10:03:20Z</dcterms:modified>
</cp:coreProperties>
</file>